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4" r:id="rId3"/>
    <p:sldId id="263" r:id="rId4"/>
    <p:sldId id="259" r:id="rId5"/>
    <p:sldId id="258" r:id="rId6"/>
    <p:sldId id="262" r:id="rId7"/>
    <p:sldId id="260" r:id="rId8"/>
    <p:sldId id="256" r:id="rId9"/>
    <p:sldId id="261" r:id="rId10"/>
    <p:sldId id="265" r:id="rId11"/>
    <p:sldId id="266" r:id="rId12"/>
    <p:sldId id="267" r:id="rId13"/>
    <p:sldId id="268"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9593E-F2F6-46C3-A6A2-C30A236B922A}" v="4" dt="2024-11-21T09:12:44.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12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årt Hjärta" userId="570048d6-8073-45c7-bbb3-52923bb8a642" providerId="ADAL" clId="{D739593E-F2F6-46C3-A6A2-C30A236B922A}"/>
    <pc:docChg chg="undo custSel addSld modSld">
      <pc:chgData name="Vårt Hjärta" userId="570048d6-8073-45c7-bbb3-52923bb8a642" providerId="ADAL" clId="{D739593E-F2F6-46C3-A6A2-C30A236B922A}" dt="2024-11-21T09:13:11.392" v="739" actId="14100"/>
      <pc:docMkLst>
        <pc:docMk/>
      </pc:docMkLst>
      <pc:sldChg chg="addSp delSp modSp new mod setBg">
        <pc:chgData name="Vårt Hjärta" userId="570048d6-8073-45c7-bbb3-52923bb8a642" providerId="ADAL" clId="{D739593E-F2F6-46C3-A6A2-C30A236B922A}" dt="2024-11-21T09:13:11.392" v="739" actId="14100"/>
        <pc:sldMkLst>
          <pc:docMk/>
          <pc:sldMk cId="2817191494" sldId="268"/>
        </pc:sldMkLst>
        <pc:spChg chg="mod">
          <ac:chgData name="Vårt Hjärta" userId="570048d6-8073-45c7-bbb3-52923bb8a642" providerId="ADAL" clId="{D739593E-F2F6-46C3-A6A2-C30A236B922A}" dt="2024-11-21T09:13:11.392" v="739" actId="14100"/>
          <ac:spMkLst>
            <pc:docMk/>
            <pc:sldMk cId="2817191494" sldId="268"/>
            <ac:spMk id="2" creationId="{9F8B31E7-C1F9-A70B-6297-7927D975BEDE}"/>
          </ac:spMkLst>
        </pc:spChg>
        <pc:spChg chg="del">
          <ac:chgData name="Vårt Hjärta" userId="570048d6-8073-45c7-bbb3-52923bb8a642" providerId="ADAL" clId="{D739593E-F2F6-46C3-A6A2-C30A236B922A}" dt="2024-11-21T08:58:54.343" v="8" actId="931"/>
          <ac:spMkLst>
            <pc:docMk/>
            <pc:sldMk cId="2817191494" sldId="268"/>
            <ac:spMk id="3" creationId="{45793200-D70E-9C63-9A8C-45B8A5DE2C06}"/>
          </ac:spMkLst>
        </pc:spChg>
        <pc:spChg chg="add mod">
          <ac:chgData name="Vårt Hjärta" userId="570048d6-8073-45c7-bbb3-52923bb8a642" providerId="ADAL" clId="{D739593E-F2F6-46C3-A6A2-C30A236B922A}" dt="2024-11-21T09:07:42.651" v="723" actId="20577"/>
          <ac:spMkLst>
            <pc:docMk/>
            <pc:sldMk cId="2817191494" sldId="268"/>
            <ac:spMk id="9" creationId="{B344D8F2-820C-4DD5-4E66-DA48A2EDD4C6}"/>
          </ac:spMkLst>
        </pc:spChg>
        <pc:spChg chg="add">
          <ac:chgData name="Vårt Hjärta" userId="570048d6-8073-45c7-bbb3-52923bb8a642" providerId="ADAL" clId="{D739593E-F2F6-46C3-A6A2-C30A236B922A}" dt="2024-11-21T08:59:08.688" v="11" actId="26606"/>
          <ac:spMkLst>
            <pc:docMk/>
            <pc:sldMk cId="2817191494" sldId="268"/>
            <ac:spMk id="12" creationId="{C0763A76-9F1C-4FC5-82B7-DD475DA461B2}"/>
          </ac:spMkLst>
        </pc:spChg>
        <pc:spChg chg="add">
          <ac:chgData name="Vårt Hjärta" userId="570048d6-8073-45c7-bbb3-52923bb8a642" providerId="ADAL" clId="{D739593E-F2F6-46C3-A6A2-C30A236B922A}" dt="2024-11-21T08:59:08.688" v="11" actId="26606"/>
          <ac:spMkLst>
            <pc:docMk/>
            <pc:sldMk cId="2817191494" sldId="268"/>
            <ac:spMk id="14" creationId="{E81BF4F6-F2CF-4984-9D14-D6966D92F99F}"/>
          </ac:spMkLst>
        </pc:spChg>
        <pc:picChg chg="add del mod">
          <ac:chgData name="Vårt Hjärta" userId="570048d6-8073-45c7-bbb3-52923bb8a642" providerId="ADAL" clId="{D739593E-F2F6-46C3-A6A2-C30A236B922A}" dt="2024-11-21T09:11:09.502" v="725" actId="478"/>
          <ac:picMkLst>
            <pc:docMk/>
            <pc:sldMk cId="2817191494" sldId="268"/>
            <ac:picMk id="5" creationId="{048D93E4-C54E-5793-2462-E97745AB5167}"/>
          </ac:picMkLst>
        </pc:picChg>
        <pc:picChg chg="add del mod">
          <ac:chgData name="Vårt Hjärta" userId="570048d6-8073-45c7-bbb3-52923bb8a642" providerId="ADAL" clId="{D739593E-F2F6-46C3-A6A2-C30A236B922A}" dt="2024-11-21T09:12:25.427" v="731" actId="478"/>
          <ac:picMkLst>
            <pc:docMk/>
            <pc:sldMk cId="2817191494" sldId="268"/>
            <ac:picMk id="7" creationId="{A69B03EE-2E4C-B9ED-9FB2-751851CF791A}"/>
          </ac:picMkLst>
        </pc:picChg>
        <pc:picChg chg="add mod">
          <ac:chgData name="Vårt Hjärta" userId="570048d6-8073-45c7-bbb3-52923bb8a642" providerId="ADAL" clId="{D739593E-F2F6-46C3-A6A2-C30A236B922A}" dt="2024-11-21T09:12:48.750" v="735" actId="1076"/>
          <ac:picMkLst>
            <pc:docMk/>
            <pc:sldMk cId="2817191494" sldId="268"/>
            <ac:picMk id="10" creationId="{02E758B4-4368-74BB-E61E-33AD723D172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F92FAC-60EA-4E1F-BC3B-F894BDC431B0}" type="datetimeFigureOut">
              <a:rPr lang="sv-SE" smtClean="0"/>
              <a:t>2024-11-21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0421D-6186-4AFF-B455-BE255E03C5EF}" type="slidenum">
              <a:rPr lang="sv-SE" smtClean="0"/>
              <a:t>‹#›</a:t>
            </a:fld>
            <a:endParaRPr lang="sv-SE"/>
          </a:p>
        </p:txBody>
      </p:sp>
    </p:spTree>
    <p:extLst>
      <p:ext uri="{BB962C8B-B14F-4D97-AF65-F5344CB8AC3E}">
        <p14:creationId xmlns:p14="http://schemas.microsoft.com/office/powerpoint/2010/main" val="117266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20421D-6186-4AFF-B455-BE255E03C5EF}" type="slidenum">
              <a:rPr lang="sv-SE" smtClean="0"/>
              <a:t>10</a:t>
            </a:fld>
            <a:endParaRPr lang="sv-SE"/>
          </a:p>
        </p:txBody>
      </p:sp>
    </p:spTree>
    <p:extLst>
      <p:ext uri="{BB962C8B-B14F-4D97-AF65-F5344CB8AC3E}">
        <p14:creationId xmlns:p14="http://schemas.microsoft.com/office/powerpoint/2010/main" val="43044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220421D-6186-4AFF-B455-BE255E03C5EF}" type="slidenum">
              <a:rPr lang="sv-SE" smtClean="0"/>
              <a:t>13</a:t>
            </a:fld>
            <a:endParaRPr lang="sv-SE"/>
          </a:p>
        </p:txBody>
      </p:sp>
    </p:spTree>
    <p:extLst>
      <p:ext uri="{BB962C8B-B14F-4D97-AF65-F5344CB8AC3E}">
        <p14:creationId xmlns:p14="http://schemas.microsoft.com/office/powerpoint/2010/main" val="243356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3C13AC-D88B-8CAF-9AC0-4469FDA603D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30BB77B-7903-C9D6-5C99-D5631A516A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5926744-21C6-90FF-0753-FDF61EC910FE}"/>
              </a:ext>
            </a:extLst>
          </p:cNvPr>
          <p:cNvSpPr>
            <a:spLocks noGrp="1"/>
          </p:cNvSpPr>
          <p:nvPr>
            <p:ph type="dt" sz="half" idx="10"/>
          </p:nvPr>
        </p:nvSpPr>
        <p:spPr/>
        <p:txBody>
          <a:bodyPr/>
          <a:lstStyle/>
          <a:p>
            <a:fld id="{26C525C2-0E68-49D2-A1DF-21DC10F99657}" type="datetimeFigureOut">
              <a:rPr lang="sv-SE" smtClean="0"/>
              <a:t>2024-11-21</a:t>
            </a:fld>
            <a:endParaRPr lang="sv-SE"/>
          </a:p>
        </p:txBody>
      </p:sp>
      <p:sp>
        <p:nvSpPr>
          <p:cNvPr id="5" name="Platshållare för sidfot 4">
            <a:extLst>
              <a:ext uri="{FF2B5EF4-FFF2-40B4-BE49-F238E27FC236}">
                <a16:creationId xmlns:a16="http://schemas.microsoft.com/office/drawing/2014/main" id="{2E57E9E7-3B78-1768-F2F3-6BFDF9A03B5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0516887-F0C5-4E3B-9CFB-E4AC67CD2EF6}"/>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308493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7D339-F628-809C-DD49-52E142FDA8E7}"/>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D48FFEB-7006-0499-61F9-5A8CEC71ED8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CB7BAC-8765-1CC0-EA25-15505F92795F}"/>
              </a:ext>
            </a:extLst>
          </p:cNvPr>
          <p:cNvSpPr>
            <a:spLocks noGrp="1"/>
          </p:cNvSpPr>
          <p:nvPr>
            <p:ph type="dt" sz="half" idx="10"/>
          </p:nvPr>
        </p:nvSpPr>
        <p:spPr/>
        <p:txBody>
          <a:bodyPr/>
          <a:lstStyle/>
          <a:p>
            <a:fld id="{26C525C2-0E68-49D2-A1DF-21DC10F99657}" type="datetimeFigureOut">
              <a:rPr lang="sv-SE" smtClean="0"/>
              <a:t>2024-11-21</a:t>
            </a:fld>
            <a:endParaRPr lang="sv-SE"/>
          </a:p>
        </p:txBody>
      </p:sp>
      <p:sp>
        <p:nvSpPr>
          <p:cNvPr id="5" name="Platshållare för sidfot 4">
            <a:extLst>
              <a:ext uri="{FF2B5EF4-FFF2-40B4-BE49-F238E27FC236}">
                <a16:creationId xmlns:a16="http://schemas.microsoft.com/office/drawing/2014/main" id="{DFF36838-F781-3F35-4F3C-4EE82B5D8D7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A55C325-90B8-6513-01E1-3A8D69EE070D}"/>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271749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470FB09-3FF1-6C70-352F-725AB0FF6FD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62E89C0-1869-75CF-7340-C93FA263F77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BBA7E4-916B-DD36-B177-F220E5862961}"/>
              </a:ext>
            </a:extLst>
          </p:cNvPr>
          <p:cNvSpPr>
            <a:spLocks noGrp="1"/>
          </p:cNvSpPr>
          <p:nvPr>
            <p:ph type="dt" sz="half" idx="10"/>
          </p:nvPr>
        </p:nvSpPr>
        <p:spPr/>
        <p:txBody>
          <a:bodyPr/>
          <a:lstStyle/>
          <a:p>
            <a:fld id="{26C525C2-0E68-49D2-A1DF-21DC10F99657}" type="datetimeFigureOut">
              <a:rPr lang="sv-SE" smtClean="0"/>
              <a:t>2024-11-21</a:t>
            </a:fld>
            <a:endParaRPr lang="sv-SE"/>
          </a:p>
        </p:txBody>
      </p:sp>
      <p:sp>
        <p:nvSpPr>
          <p:cNvPr id="5" name="Platshållare för sidfot 4">
            <a:extLst>
              <a:ext uri="{FF2B5EF4-FFF2-40B4-BE49-F238E27FC236}">
                <a16:creationId xmlns:a16="http://schemas.microsoft.com/office/drawing/2014/main" id="{2B8A2D2B-C0BA-2D68-F61D-0017A7A96A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E467759-4A63-762A-476C-562B3E36A6D7}"/>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36273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A1BC5D-5D10-9281-2249-3CAE4762651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7C010B1-B317-E115-3870-736A88F4485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666414-CCD9-AC33-C6CB-3AB63D203CDD}"/>
              </a:ext>
            </a:extLst>
          </p:cNvPr>
          <p:cNvSpPr>
            <a:spLocks noGrp="1"/>
          </p:cNvSpPr>
          <p:nvPr>
            <p:ph type="dt" sz="half" idx="10"/>
          </p:nvPr>
        </p:nvSpPr>
        <p:spPr/>
        <p:txBody>
          <a:bodyPr/>
          <a:lstStyle/>
          <a:p>
            <a:fld id="{26C525C2-0E68-49D2-A1DF-21DC10F99657}" type="datetimeFigureOut">
              <a:rPr lang="sv-SE" smtClean="0"/>
              <a:t>2024-11-21</a:t>
            </a:fld>
            <a:endParaRPr lang="sv-SE"/>
          </a:p>
        </p:txBody>
      </p:sp>
      <p:sp>
        <p:nvSpPr>
          <p:cNvPr id="5" name="Platshållare för sidfot 4">
            <a:extLst>
              <a:ext uri="{FF2B5EF4-FFF2-40B4-BE49-F238E27FC236}">
                <a16:creationId xmlns:a16="http://schemas.microsoft.com/office/drawing/2014/main" id="{A9F9DC92-2291-C4E3-4407-B7D2F1C3F1B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BA49667-0389-ABD3-913B-2480DC621A4D}"/>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375759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4836C0-4669-9AFB-4239-0273E013366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B18B742-361D-25AD-F5C3-457841C431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8307EFE-E741-76F3-607D-98B8449031C0}"/>
              </a:ext>
            </a:extLst>
          </p:cNvPr>
          <p:cNvSpPr>
            <a:spLocks noGrp="1"/>
          </p:cNvSpPr>
          <p:nvPr>
            <p:ph type="dt" sz="half" idx="10"/>
          </p:nvPr>
        </p:nvSpPr>
        <p:spPr/>
        <p:txBody>
          <a:bodyPr/>
          <a:lstStyle/>
          <a:p>
            <a:fld id="{26C525C2-0E68-49D2-A1DF-21DC10F99657}" type="datetimeFigureOut">
              <a:rPr lang="sv-SE" smtClean="0"/>
              <a:t>2024-11-21</a:t>
            </a:fld>
            <a:endParaRPr lang="sv-SE"/>
          </a:p>
        </p:txBody>
      </p:sp>
      <p:sp>
        <p:nvSpPr>
          <p:cNvPr id="5" name="Platshållare för sidfot 4">
            <a:extLst>
              <a:ext uri="{FF2B5EF4-FFF2-40B4-BE49-F238E27FC236}">
                <a16:creationId xmlns:a16="http://schemas.microsoft.com/office/drawing/2014/main" id="{8D985E35-DE79-3605-768B-A5E907B7AF3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EB2B6F3-EC62-ABA1-3165-FB74A9BA7439}"/>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291002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9342DD-865D-D445-0153-19D6F31928A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88D983E-95F9-B68E-AC05-BDFDBD2EFF5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7D2DB12-5D15-2003-EE54-0A7DB3A43BE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9532B9D-D7AC-DD0C-4853-0B023D93CE38}"/>
              </a:ext>
            </a:extLst>
          </p:cNvPr>
          <p:cNvSpPr>
            <a:spLocks noGrp="1"/>
          </p:cNvSpPr>
          <p:nvPr>
            <p:ph type="dt" sz="half" idx="10"/>
          </p:nvPr>
        </p:nvSpPr>
        <p:spPr/>
        <p:txBody>
          <a:bodyPr/>
          <a:lstStyle/>
          <a:p>
            <a:fld id="{26C525C2-0E68-49D2-A1DF-21DC10F99657}" type="datetimeFigureOut">
              <a:rPr lang="sv-SE" smtClean="0"/>
              <a:t>2024-11-21</a:t>
            </a:fld>
            <a:endParaRPr lang="sv-SE"/>
          </a:p>
        </p:txBody>
      </p:sp>
      <p:sp>
        <p:nvSpPr>
          <p:cNvPr id="6" name="Platshållare för sidfot 5">
            <a:extLst>
              <a:ext uri="{FF2B5EF4-FFF2-40B4-BE49-F238E27FC236}">
                <a16:creationId xmlns:a16="http://schemas.microsoft.com/office/drawing/2014/main" id="{7FF3C2F8-C70A-CFF5-EFA9-768D2C6F90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4D88CFA-8D93-96A3-00B2-5BFC32AB6D9E}"/>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172855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4B417D-A759-14B6-347A-C06BB246C06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276A783-1384-22B0-16F9-A058F9695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003D826-B1ED-5A16-9B30-E297ADA6272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714F066-7C9B-2953-CA79-0F16E0BAC8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3C8DA97-97DB-4866-0D14-41622EDEE1C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2DB89DC-6EB8-5ADE-0D4B-FC3FD9E2461F}"/>
              </a:ext>
            </a:extLst>
          </p:cNvPr>
          <p:cNvSpPr>
            <a:spLocks noGrp="1"/>
          </p:cNvSpPr>
          <p:nvPr>
            <p:ph type="dt" sz="half" idx="10"/>
          </p:nvPr>
        </p:nvSpPr>
        <p:spPr/>
        <p:txBody>
          <a:bodyPr/>
          <a:lstStyle/>
          <a:p>
            <a:fld id="{26C525C2-0E68-49D2-A1DF-21DC10F99657}" type="datetimeFigureOut">
              <a:rPr lang="sv-SE" smtClean="0"/>
              <a:t>2024-11-21</a:t>
            </a:fld>
            <a:endParaRPr lang="sv-SE"/>
          </a:p>
        </p:txBody>
      </p:sp>
      <p:sp>
        <p:nvSpPr>
          <p:cNvPr id="8" name="Platshållare för sidfot 7">
            <a:extLst>
              <a:ext uri="{FF2B5EF4-FFF2-40B4-BE49-F238E27FC236}">
                <a16:creationId xmlns:a16="http://schemas.microsoft.com/office/drawing/2014/main" id="{59AC245D-FE98-ED76-A64D-1099B9EBD2F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DDA471A-5932-BB26-28FB-D7BFBDAF51CB}"/>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1676032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19935E-FD09-DC10-D31B-D989B656486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49F96D1-C521-0012-D446-16596CBA3CEA}"/>
              </a:ext>
            </a:extLst>
          </p:cNvPr>
          <p:cNvSpPr>
            <a:spLocks noGrp="1"/>
          </p:cNvSpPr>
          <p:nvPr>
            <p:ph type="dt" sz="half" idx="10"/>
          </p:nvPr>
        </p:nvSpPr>
        <p:spPr/>
        <p:txBody>
          <a:bodyPr/>
          <a:lstStyle/>
          <a:p>
            <a:fld id="{26C525C2-0E68-49D2-A1DF-21DC10F99657}" type="datetimeFigureOut">
              <a:rPr lang="sv-SE" smtClean="0"/>
              <a:t>2024-11-21</a:t>
            </a:fld>
            <a:endParaRPr lang="sv-SE"/>
          </a:p>
        </p:txBody>
      </p:sp>
      <p:sp>
        <p:nvSpPr>
          <p:cNvPr id="4" name="Platshållare för sidfot 3">
            <a:extLst>
              <a:ext uri="{FF2B5EF4-FFF2-40B4-BE49-F238E27FC236}">
                <a16:creationId xmlns:a16="http://schemas.microsoft.com/office/drawing/2014/main" id="{C4E898CE-B9C5-1571-7D05-81837248EF8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5A0F2F7-EF34-B1A6-DFDC-69E748E87F37}"/>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127963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B4F31A4-D798-2D14-02B5-32509CFA8A75}"/>
              </a:ext>
            </a:extLst>
          </p:cNvPr>
          <p:cNvSpPr>
            <a:spLocks noGrp="1"/>
          </p:cNvSpPr>
          <p:nvPr>
            <p:ph type="dt" sz="half" idx="10"/>
          </p:nvPr>
        </p:nvSpPr>
        <p:spPr/>
        <p:txBody>
          <a:bodyPr/>
          <a:lstStyle/>
          <a:p>
            <a:fld id="{26C525C2-0E68-49D2-A1DF-21DC10F99657}" type="datetimeFigureOut">
              <a:rPr lang="sv-SE" smtClean="0"/>
              <a:t>2024-11-21</a:t>
            </a:fld>
            <a:endParaRPr lang="sv-SE"/>
          </a:p>
        </p:txBody>
      </p:sp>
      <p:sp>
        <p:nvSpPr>
          <p:cNvPr id="3" name="Platshållare för sidfot 2">
            <a:extLst>
              <a:ext uri="{FF2B5EF4-FFF2-40B4-BE49-F238E27FC236}">
                <a16:creationId xmlns:a16="http://schemas.microsoft.com/office/drawing/2014/main" id="{C179CB5B-D75E-1147-1958-6D4265E3C38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F69C8C3-1E42-37CC-61E5-8857717D7C62}"/>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70626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C59798-0E3D-1F01-3B7E-10F1274A954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88E254C-D070-5338-A128-F88737D3F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F2958DE-A00F-6A33-4974-B45B1D12C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3B7BFD8-5758-08AC-64C7-E1BA3C0C4AF0}"/>
              </a:ext>
            </a:extLst>
          </p:cNvPr>
          <p:cNvSpPr>
            <a:spLocks noGrp="1"/>
          </p:cNvSpPr>
          <p:nvPr>
            <p:ph type="dt" sz="half" idx="10"/>
          </p:nvPr>
        </p:nvSpPr>
        <p:spPr/>
        <p:txBody>
          <a:bodyPr/>
          <a:lstStyle/>
          <a:p>
            <a:fld id="{26C525C2-0E68-49D2-A1DF-21DC10F99657}" type="datetimeFigureOut">
              <a:rPr lang="sv-SE" smtClean="0"/>
              <a:t>2024-11-21</a:t>
            </a:fld>
            <a:endParaRPr lang="sv-SE"/>
          </a:p>
        </p:txBody>
      </p:sp>
      <p:sp>
        <p:nvSpPr>
          <p:cNvPr id="6" name="Platshållare för sidfot 5">
            <a:extLst>
              <a:ext uri="{FF2B5EF4-FFF2-40B4-BE49-F238E27FC236}">
                <a16:creationId xmlns:a16="http://schemas.microsoft.com/office/drawing/2014/main" id="{0081115D-6DE7-AE6E-62C3-F9E4D9F4354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4481DC0-D92D-04E4-BBF2-2251669078C7}"/>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420171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94507-5FF6-6740-FCC8-F408BDEB0D6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2E3A3C6-6FAD-51D1-5472-1ADA9A5CE0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3AB20B5-524C-2425-C28B-B5231644C0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5B83A8D-CBFD-357E-2C71-FA1BA1369050}"/>
              </a:ext>
            </a:extLst>
          </p:cNvPr>
          <p:cNvSpPr>
            <a:spLocks noGrp="1"/>
          </p:cNvSpPr>
          <p:nvPr>
            <p:ph type="dt" sz="half" idx="10"/>
          </p:nvPr>
        </p:nvSpPr>
        <p:spPr/>
        <p:txBody>
          <a:bodyPr/>
          <a:lstStyle/>
          <a:p>
            <a:fld id="{26C525C2-0E68-49D2-A1DF-21DC10F99657}" type="datetimeFigureOut">
              <a:rPr lang="sv-SE" smtClean="0"/>
              <a:t>2024-11-21</a:t>
            </a:fld>
            <a:endParaRPr lang="sv-SE"/>
          </a:p>
        </p:txBody>
      </p:sp>
      <p:sp>
        <p:nvSpPr>
          <p:cNvPr id="6" name="Platshållare för sidfot 5">
            <a:extLst>
              <a:ext uri="{FF2B5EF4-FFF2-40B4-BE49-F238E27FC236}">
                <a16:creationId xmlns:a16="http://schemas.microsoft.com/office/drawing/2014/main" id="{7CE31F19-49AF-C48E-C4E0-D14703F8A2C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6C28BC7-D88B-3244-BD85-FF1279B6D5B9}"/>
              </a:ext>
            </a:extLst>
          </p:cNvPr>
          <p:cNvSpPr>
            <a:spLocks noGrp="1"/>
          </p:cNvSpPr>
          <p:nvPr>
            <p:ph type="sldNum" sz="quarter" idx="12"/>
          </p:nvPr>
        </p:nvSpPr>
        <p:spPr/>
        <p:txBody>
          <a:bodyPr/>
          <a:lstStyle/>
          <a:p>
            <a:fld id="{812F1564-92F5-4CF3-BE6C-2AED3B0E6E05}" type="slidenum">
              <a:rPr lang="sv-SE" smtClean="0"/>
              <a:t>‹#›</a:t>
            </a:fld>
            <a:endParaRPr lang="sv-SE"/>
          </a:p>
        </p:txBody>
      </p:sp>
    </p:spTree>
    <p:extLst>
      <p:ext uri="{BB962C8B-B14F-4D97-AF65-F5344CB8AC3E}">
        <p14:creationId xmlns:p14="http://schemas.microsoft.com/office/powerpoint/2010/main" val="378070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552F6AA-0990-DCB0-DDE0-E37C1CE4A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2D39224-1A9E-25FF-4511-9EBAF62A7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918A35-F93F-F954-2AE1-492F92CC1D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C525C2-0E68-49D2-A1DF-21DC10F99657}" type="datetimeFigureOut">
              <a:rPr lang="sv-SE" smtClean="0"/>
              <a:t>2024-11-21</a:t>
            </a:fld>
            <a:endParaRPr lang="sv-SE"/>
          </a:p>
        </p:txBody>
      </p:sp>
      <p:sp>
        <p:nvSpPr>
          <p:cNvPr id="5" name="Platshållare för sidfot 4">
            <a:extLst>
              <a:ext uri="{FF2B5EF4-FFF2-40B4-BE49-F238E27FC236}">
                <a16:creationId xmlns:a16="http://schemas.microsoft.com/office/drawing/2014/main" id="{9A86BB9C-5129-76A6-98F8-0A309B4DE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6A7CA002-F84E-801A-7630-F9E272EB6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2F1564-92F5-4CF3-BE6C-2AED3B0E6E05}" type="slidenum">
              <a:rPr lang="sv-SE" smtClean="0"/>
              <a:t>‹#›</a:t>
            </a:fld>
            <a:endParaRPr lang="sv-SE"/>
          </a:p>
        </p:txBody>
      </p:sp>
    </p:spTree>
    <p:extLst>
      <p:ext uri="{BB962C8B-B14F-4D97-AF65-F5344CB8AC3E}">
        <p14:creationId xmlns:p14="http://schemas.microsoft.com/office/powerpoint/2010/main" val="4202191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eople-equation.com/food-for-thought-friday-what-makes-a-bad-boss/best-boss-ever-button/"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iki.rotter.se/index.php?title=H%C3%A4radsr%C3%A4tt"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fr/cirque-clown-rire-jonglerie-160165/"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En bild som visar Teckensnitt, handskrift, clipart, Grafik&#10;&#10;Automatiskt genererad beskrivning">
            <a:extLst>
              <a:ext uri="{FF2B5EF4-FFF2-40B4-BE49-F238E27FC236}">
                <a16:creationId xmlns:a16="http://schemas.microsoft.com/office/drawing/2014/main" id="{E95F545C-F8B3-D166-ACFC-F8BA68639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779" y="5477163"/>
            <a:ext cx="1637960" cy="1138383"/>
          </a:xfrm>
          <a:prstGeom prst="rect">
            <a:avLst/>
          </a:prstGeom>
        </p:spPr>
      </p:pic>
      <p:pic>
        <p:nvPicPr>
          <p:cNvPr id="5" name="Bildobjekt 4">
            <a:extLst>
              <a:ext uri="{FF2B5EF4-FFF2-40B4-BE49-F238E27FC236}">
                <a16:creationId xmlns:a16="http://schemas.microsoft.com/office/drawing/2014/main" id="{3663A661-07D2-EC3E-D217-5D500D470095}"/>
              </a:ext>
            </a:extLst>
          </p:cNvPr>
          <p:cNvPicPr>
            <a:picLocks noChangeAspect="1"/>
          </p:cNvPicPr>
          <p:nvPr/>
        </p:nvPicPr>
        <p:blipFill>
          <a:blip r:embed="rId3"/>
          <a:stretch>
            <a:fillRect/>
          </a:stretch>
        </p:blipFill>
        <p:spPr>
          <a:xfrm>
            <a:off x="629716" y="611543"/>
            <a:ext cx="3806442" cy="4985693"/>
          </a:xfrm>
          <a:prstGeom prst="rect">
            <a:avLst/>
          </a:prstGeom>
        </p:spPr>
      </p:pic>
      <p:sp>
        <p:nvSpPr>
          <p:cNvPr id="7" name="textruta 6">
            <a:extLst>
              <a:ext uri="{FF2B5EF4-FFF2-40B4-BE49-F238E27FC236}">
                <a16:creationId xmlns:a16="http://schemas.microsoft.com/office/drawing/2014/main" id="{6B9B4903-2A4D-0ED1-F7E9-8C5498EB6156}"/>
              </a:ext>
            </a:extLst>
          </p:cNvPr>
          <p:cNvSpPr txBox="1"/>
          <p:nvPr/>
        </p:nvSpPr>
        <p:spPr>
          <a:xfrm>
            <a:off x="4809745" y="722376"/>
            <a:ext cx="6752540" cy="4678204"/>
          </a:xfrm>
          <a:prstGeom prst="rect">
            <a:avLst/>
          </a:prstGeom>
          <a:noFill/>
        </p:spPr>
        <p:txBody>
          <a:bodyPr wrap="square" rtlCol="0">
            <a:spAutoFit/>
          </a:bodyPr>
          <a:lstStyle/>
          <a:p>
            <a:r>
              <a:rPr lang="sv-SE" sz="2400" b="1" dirty="0"/>
              <a:t>Starten - full fart från början!</a:t>
            </a:r>
          </a:p>
          <a:p>
            <a:endParaRPr lang="sv-SE" b="1" dirty="0"/>
          </a:p>
          <a:p>
            <a:r>
              <a:rPr lang="sv-SE" dirty="0"/>
              <a:t>1995 Försök tillsammans med Folkhälsan att samla krafter kring               hjärtefrågor</a:t>
            </a:r>
          </a:p>
          <a:p>
            <a:r>
              <a:rPr lang="sv-SE" dirty="0"/>
              <a:t>1998 Hjärtgruppens första möte, hjärtpromenaderna inleds</a:t>
            </a:r>
          </a:p>
          <a:p>
            <a:r>
              <a:rPr lang="sv-SE" dirty="0"/>
              <a:t>1999 I januari startas förebyggande gymnastik mot hjärtbesvär</a:t>
            </a:r>
          </a:p>
          <a:p>
            <a:r>
              <a:rPr lang="sv-SE" dirty="0"/>
              <a:t>	1 juni bildades </a:t>
            </a:r>
            <a:r>
              <a:rPr lang="sv-SE" dirty="0" err="1"/>
              <a:t>interimstyrelsen</a:t>
            </a:r>
            <a:endParaRPr lang="sv-SE" dirty="0"/>
          </a:p>
          <a:p>
            <a:r>
              <a:rPr lang="sv-SE" dirty="0"/>
              <a:t>	</a:t>
            </a:r>
            <a:r>
              <a:rPr lang="sv-SE" sz="1400" dirty="0"/>
              <a:t>Ordförande	 Peter Lindbäck</a:t>
            </a:r>
          </a:p>
          <a:p>
            <a:r>
              <a:rPr lang="sv-SE" sz="1400" dirty="0"/>
              <a:t>	Vice ordf. 	Sven-Erik Heinonen</a:t>
            </a:r>
          </a:p>
          <a:p>
            <a:r>
              <a:rPr lang="sv-SE" sz="1400" dirty="0"/>
              <a:t>		Kurt Sundqvist</a:t>
            </a:r>
          </a:p>
          <a:p>
            <a:r>
              <a:rPr lang="sv-SE" sz="1400" dirty="0"/>
              <a:t>		Annika </a:t>
            </a:r>
            <a:r>
              <a:rPr lang="sv-SE" sz="1400" dirty="0" err="1"/>
              <a:t>Reymers</a:t>
            </a:r>
            <a:endParaRPr lang="sv-SE" sz="1400" dirty="0"/>
          </a:p>
          <a:p>
            <a:r>
              <a:rPr lang="sv-SE" sz="1400" dirty="0"/>
              <a:t>		Mats-Ola Mattsson</a:t>
            </a:r>
          </a:p>
          <a:p>
            <a:r>
              <a:rPr lang="sv-SE" sz="1400" dirty="0"/>
              <a:t>		</a:t>
            </a:r>
            <a:r>
              <a:rPr lang="sv-SE" sz="1400" dirty="0" err="1"/>
              <a:t>Monita</a:t>
            </a:r>
            <a:r>
              <a:rPr lang="sv-SE" sz="1400" dirty="0"/>
              <a:t> </a:t>
            </a:r>
            <a:r>
              <a:rPr lang="sv-SE" sz="1400" dirty="0" err="1"/>
              <a:t>Sogne</a:t>
            </a:r>
            <a:r>
              <a:rPr lang="sv-SE" sz="1400" dirty="0"/>
              <a:t>-Östberg</a:t>
            </a:r>
          </a:p>
          <a:p>
            <a:r>
              <a:rPr lang="sv-SE" sz="1400" dirty="0"/>
              <a:t>	</a:t>
            </a:r>
            <a:r>
              <a:rPr lang="sv-SE" sz="1400" dirty="0" err="1"/>
              <a:t>Sekr</a:t>
            </a:r>
            <a:r>
              <a:rPr lang="sv-SE" sz="1400" dirty="0"/>
              <a:t>/kassör	Karin Eklund</a:t>
            </a:r>
          </a:p>
          <a:p>
            <a:r>
              <a:rPr lang="sv-SE" sz="1400" dirty="0"/>
              <a:t>	Suppleant	Jan Österberg</a:t>
            </a:r>
          </a:p>
          <a:p>
            <a:r>
              <a:rPr lang="sv-SE" sz="1400" dirty="0"/>
              <a:t>	Suppleant	Henrik Kivisalo</a:t>
            </a:r>
          </a:p>
          <a:p>
            <a:r>
              <a:rPr lang="sv-SE" dirty="0"/>
              <a:t>	 7 oktober godkändes föreningens stadgar</a:t>
            </a:r>
          </a:p>
          <a:p>
            <a:r>
              <a:rPr lang="sv-SE" dirty="0"/>
              <a:t>	 8 november hölls första styrelsemötet</a:t>
            </a:r>
          </a:p>
        </p:txBody>
      </p:sp>
    </p:spTree>
    <p:extLst>
      <p:ext uri="{BB962C8B-B14F-4D97-AF65-F5344CB8AC3E}">
        <p14:creationId xmlns:p14="http://schemas.microsoft.com/office/powerpoint/2010/main" val="326278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6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sport, person, boll, klädsel&#10;&#10;Automatiskt genererad beskrivning">
            <a:extLst>
              <a:ext uri="{FF2B5EF4-FFF2-40B4-BE49-F238E27FC236}">
                <a16:creationId xmlns:a16="http://schemas.microsoft.com/office/drawing/2014/main" id="{21833AC4-6119-C974-F532-3599EAD21861}"/>
              </a:ext>
            </a:extLst>
          </p:cNvPr>
          <p:cNvPicPr>
            <a:picLocks noChangeAspect="1"/>
          </p:cNvPicPr>
          <p:nvPr/>
        </p:nvPicPr>
        <p:blipFill>
          <a:blip r:embed="rId3">
            <a:extLst>
              <a:ext uri="{28A0092B-C50C-407E-A947-70E740481C1C}">
                <a14:useLocalDpi xmlns:a14="http://schemas.microsoft.com/office/drawing/2010/main" val="0"/>
              </a:ext>
            </a:extLst>
          </a:blip>
          <a:srcRect t="362" b="5074"/>
          <a:stretch/>
        </p:blipFill>
        <p:spPr>
          <a:xfrm>
            <a:off x="2924441" y="135746"/>
            <a:ext cx="9669642" cy="6857990"/>
          </a:xfrm>
          <a:prstGeom prst="rect">
            <a:avLst/>
          </a:prstGeom>
        </p:spPr>
      </p:pic>
      <p:sp>
        <p:nvSpPr>
          <p:cNvPr id="75" name="Rectangle 6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6CB05202-365A-C8CD-6D47-5CF53C91E342}"/>
              </a:ext>
            </a:extLst>
          </p:cNvPr>
          <p:cNvSpPr>
            <a:spLocks noGrp="1"/>
          </p:cNvSpPr>
          <p:nvPr>
            <p:ph type="title"/>
          </p:nvPr>
        </p:nvSpPr>
        <p:spPr>
          <a:xfrm>
            <a:off x="743932" y="289710"/>
            <a:ext cx="3822189" cy="1899912"/>
          </a:xfrm>
        </p:spPr>
        <p:txBody>
          <a:bodyPr>
            <a:normAutofit/>
          </a:bodyPr>
          <a:lstStyle/>
          <a:p>
            <a:r>
              <a:rPr lang="sv-SE" sz="4000" b="1"/>
              <a:t>FRISKVÅRD</a:t>
            </a:r>
            <a:br>
              <a:rPr lang="sv-SE" sz="4000" b="1"/>
            </a:br>
            <a:endParaRPr lang="sv-SE" sz="4000" b="1" dirty="0"/>
          </a:p>
        </p:txBody>
      </p:sp>
      <p:sp>
        <p:nvSpPr>
          <p:cNvPr id="3" name="Platshållare för innehåll 2">
            <a:extLst>
              <a:ext uri="{FF2B5EF4-FFF2-40B4-BE49-F238E27FC236}">
                <a16:creationId xmlns:a16="http://schemas.microsoft.com/office/drawing/2014/main" id="{F0FC9ADA-3ABB-07D1-4C9C-7E296C41F22E}"/>
              </a:ext>
            </a:extLst>
          </p:cNvPr>
          <p:cNvSpPr>
            <a:spLocks noGrp="1"/>
          </p:cNvSpPr>
          <p:nvPr>
            <p:ph idx="1"/>
          </p:nvPr>
        </p:nvSpPr>
        <p:spPr>
          <a:xfrm>
            <a:off x="743932" y="1459345"/>
            <a:ext cx="3916457" cy="4717618"/>
          </a:xfrm>
        </p:spPr>
        <p:txBody>
          <a:bodyPr>
            <a:normAutofit lnSpcReduction="10000"/>
          </a:bodyPr>
          <a:lstStyle/>
          <a:p>
            <a:r>
              <a:rPr lang="sv-SE" sz="2000" dirty="0"/>
              <a:t>2003 startade de första vattengympagrupperna och utvidgades snabbt till flera bassänger på Åland. Idag har vi 8 grupper i tre olika bassänger.</a:t>
            </a:r>
          </a:p>
          <a:p>
            <a:r>
              <a:rPr lang="sv-SE" sz="2000" dirty="0"/>
              <a:t>1999  började de första </a:t>
            </a:r>
            <a:r>
              <a:rPr lang="sv-SE" sz="2000" dirty="0" err="1"/>
              <a:t>gymnastikgrupperna</a:t>
            </a:r>
            <a:r>
              <a:rPr lang="sv-SE" sz="2000" dirty="0"/>
              <a:t> i Medis’ lokaler. Idag har vi fem hjärtfrisk/styrketräningsgrupper i samarbete med </a:t>
            </a:r>
            <a:r>
              <a:rPr lang="sv-SE" sz="2000" dirty="0" err="1"/>
              <a:t>RehabCity</a:t>
            </a:r>
            <a:r>
              <a:rPr lang="sv-SE" sz="2000" dirty="0"/>
              <a:t>. Vi har även en ledd gymträning i VIBE i Godby.</a:t>
            </a:r>
          </a:p>
          <a:p>
            <a:r>
              <a:rPr lang="sv-SE" sz="2000" dirty="0"/>
              <a:t>Under åren har vi erbjudit och fortsätter erbjuda </a:t>
            </a:r>
            <a:r>
              <a:rPr lang="sv-SE" sz="2000" dirty="0" err="1"/>
              <a:t>bl</a:t>
            </a:r>
            <a:r>
              <a:rPr lang="sv-SE" sz="2000" dirty="0"/>
              <a:t> a yoga, promenader, bowling, boule, cykelturer, konst och kultur mm </a:t>
            </a:r>
            <a:r>
              <a:rPr lang="sv-SE" sz="2000" dirty="0" err="1"/>
              <a:t>mm</a:t>
            </a:r>
            <a:endParaRPr lang="sv-SE" sz="2000" dirty="0"/>
          </a:p>
          <a:p>
            <a:endParaRPr lang="sv-SE" sz="1600" dirty="0"/>
          </a:p>
        </p:txBody>
      </p:sp>
      <p:pic>
        <p:nvPicPr>
          <p:cNvPr id="8" name="Bildobjekt 7" descr="En bild som visar Teckensnitt, handskrift, clipart, Grafik&#10;&#10;Automatiskt genererad beskrivning">
            <a:extLst>
              <a:ext uri="{FF2B5EF4-FFF2-40B4-BE49-F238E27FC236}">
                <a16:creationId xmlns:a16="http://schemas.microsoft.com/office/drawing/2014/main" id="{FBE77B2C-A09C-492B-54A7-D34BE08DF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294" y="5888166"/>
            <a:ext cx="1199045" cy="834088"/>
          </a:xfrm>
          <a:prstGeom prst="rect">
            <a:avLst/>
          </a:prstGeom>
        </p:spPr>
      </p:pic>
    </p:spTree>
    <p:extLst>
      <p:ext uri="{BB962C8B-B14F-4D97-AF65-F5344CB8AC3E}">
        <p14:creationId xmlns:p14="http://schemas.microsoft.com/office/powerpoint/2010/main" val="2637963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83484-A11D-49BB-0DA9-D98B9F7D8EF5}"/>
              </a:ext>
            </a:extLst>
          </p:cNvPr>
          <p:cNvSpPr>
            <a:spLocks noGrp="1"/>
          </p:cNvSpPr>
          <p:nvPr>
            <p:ph type="ctrTitle"/>
          </p:nvPr>
        </p:nvSpPr>
        <p:spPr>
          <a:xfrm>
            <a:off x="1524000" y="1122363"/>
            <a:ext cx="9144000" cy="843597"/>
          </a:xfrm>
        </p:spPr>
        <p:txBody>
          <a:bodyPr>
            <a:normAutofit fontScale="90000"/>
          </a:bodyPr>
          <a:lstStyle/>
          <a:p>
            <a:br>
              <a:rPr lang="sv-SE" dirty="0"/>
            </a:br>
            <a:endParaRPr lang="sv-SE" dirty="0"/>
          </a:p>
        </p:txBody>
      </p:sp>
      <p:sp>
        <p:nvSpPr>
          <p:cNvPr id="3" name="Underrubrik 2">
            <a:extLst>
              <a:ext uri="{FF2B5EF4-FFF2-40B4-BE49-F238E27FC236}">
                <a16:creationId xmlns:a16="http://schemas.microsoft.com/office/drawing/2014/main" id="{065FC29D-AF1D-413A-2289-CCF016AD7E33}"/>
              </a:ext>
            </a:extLst>
          </p:cNvPr>
          <p:cNvSpPr>
            <a:spLocks noGrp="1"/>
          </p:cNvSpPr>
          <p:nvPr>
            <p:ph type="subTitle" idx="1"/>
          </p:nvPr>
        </p:nvSpPr>
        <p:spPr>
          <a:xfrm>
            <a:off x="1523999" y="2702268"/>
            <a:ext cx="9143999" cy="3727432"/>
          </a:xfrm>
        </p:spPr>
        <p:txBody>
          <a:bodyPr/>
          <a:lstStyle/>
          <a:p>
            <a:pPr algn="l"/>
            <a:endParaRPr lang="sv-SE" dirty="0"/>
          </a:p>
          <a:p>
            <a:pPr algn="l"/>
            <a:endParaRPr lang="sv-SE" dirty="0"/>
          </a:p>
          <a:p>
            <a:pPr algn="l"/>
            <a:r>
              <a:rPr lang="sv-SE" sz="2800" dirty="0"/>
              <a:t>2023 fick vi förfrågan från Andning &amp; Allergi </a:t>
            </a:r>
            <a:r>
              <a:rPr lang="sv-SE" sz="2800" dirty="0" err="1"/>
              <a:t>rf</a:t>
            </a:r>
            <a:r>
              <a:rPr lang="sv-SE" sz="2800" dirty="0"/>
              <a:t> Åland om ett eventuellt övertagande av deras verksamhet. Detta blev verklighet från 2024. Vi tog då över tre friskvårdsgrupper och två samtalsgrupper och fick många nya medlemmar.</a:t>
            </a:r>
          </a:p>
          <a:p>
            <a:pPr algn="l"/>
            <a:endParaRPr lang="sv-SE" dirty="0"/>
          </a:p>
        </p:txBody>
      </p:sp>
      <p:pic>
        <p:nvPicPr>
          <p:cNvPr id="1026" name="Picture 2" descr="Kan vara en bild av text där det står ”Andning &amp; Allergi Aland”">
            <a:extLst>
              <a:ext uri="{FF2B5EF4-FFF2-40B4-BE49-F238E27FC236}">
                <a16:creationId xmlns:a16="http://schemas.microsoft.com/office/drawing/2014/main" id="{89E9691C-DCB6-1B06-B583-511678C75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8" y="796258"/>
            <a:ext cx="3037068" cy="1470934"/>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descr="En bild som visar Teckensnitt, handskrift, clipart, Grafik&#10;&#10;Automatiskt genererad beskrivning">
            <a:extLst>
              <a:ext uri="{FF2B5EF4-FFF2-40B4-BE49-F238E27FC236}">
                <a16:creationId xmlns:a16="http://schemas.microsoft.com/office/drawing/2014/main" id="{3368A94B-17B7-CB6B-631B-4733C3513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4299" y="280300"/>
            <a:ext cx="3833152" cy="2666444"/>
          </a:xfrm>
          <a:prstGeom prst="rect">
            <a:avLst/>
          </a:prstGeom>
        </p:spPr>
      </p:pic>
      <p:pic>
        <p:nvPicPr>
          <p:cNvPr id="10" name="Bildobjekt 9" descr="En bild som visar Grafik, Teckensnitt&#10;&#10;Automatiskt genererad beskrivning">
            <a:extLst>
              <a:ext uri="{FF2B5EF4-FFF2-40B4-BE49-F238E27FC236}">
                <a16:creationId xmlns:a16="http://schemas.microsoft.com/office/drawing/2014/main" id="{606C5359-D400-D98E-2D6D-B93180969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6285" y="900840"/>
            <a:ext cx="2487206" cy="1524657"/>
          </a:xfrm>
          <a:prstGeom prst="rect">
            <a:avLst/>
          </a:prstGeom>
        </p:spPr>
      </p:pic>
      <p:sp>
        <p:nvSpPr>
          <p:cNvPr id="12" name="Plustecken 11">
            <a:extLst>
              <a:ext uri="{FF2B5EF4-FFF2-40B4-BE49-F238E27FC236}">
                <a16:creationId xmlns:a16="http://schemas.microsoft.com/office/drawing/2014/main" id="{38171F0F-C239-7E7A-B692-7FA4709BC8A7}"/>
              </a:ext>
            </a:extLst>
          </p:cNvPr>
          <p:cNvSpPr/>
          <p:nvPr/>
        </p:nvSpPr>
        <p:spPr>
          <a:xfrm>
            <a:off x="3196584" y="1303071"/>
            <a:ext cx="762845" cy="69717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Lika med 12">
            <a:extLst>
              <a:ext uri="{FF2B5EF4-FFF2-40B4-BE49-F238E27FC236}">
                <a16:creationId xmlns:a16="http://schemas.microsoft.com/office/drawing/2014/main" id="{8A7A0C6F-B03A-850C-69FE-43D38CDDBBE8}"/>
              </a:ext>
            </a:extLst>
          </p:cNvPr>
          <p:cNvSpPr/>
          <p:nvPr/>
        </p:nvSpPr>
        <p:spPr>
          <a:xfrm>
            <a:off x="6907383" y="1399134"/>
            <a:ext cx="773024" cy="635406"/>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pic>
        <p:nvPicPr>
          <p:cNvPr id="14" name="Bildobjekt 13" descr="En bild som visar Teckensnitt, handskrift, clipart, Grafik&#10;&#10;Automatiskt genererad beskrivning">
            <a:extLst>
              <a:ext uri="{FF2B5EF4-FFF2-40B4-BE49-F238E27FC236}">
                <a16:creationId xmlns:a16="http://schemas.microsoft.com/office/drawing/2014/main" id="{C0AB6744-86BF-0C94-388F-A74FEAD73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6358" y="5551552"/>
            <a:ext cx="1481093" cy="1030288"/>
          </a:xfrm>
          <a:prstGeom prst="rect">
            <a:avLst/>
          </a:prstGeom>
        </p:spPr>
      </p:pic>
    </p:spTree>
    <p:extLst>
      <p:ext uri="{BB962C8B-B14F-4D97-AF65-F5344CB8AC3E}">
        <p14:creationId xmlns:p14="http://schemas.microsoft.com/office/powerpoint/2010/main" val="3785883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3BC2CE4-AC8B-703F-466B-F6FD8D4B1574}"/>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a:solidFill>
                  <a:srgbClr val="FFFFFF"/>
                </a:solidFill>
                <a:latin typeface="+mj-lt"/>
                <a:ea typeface="+mj-ea"/>
                <a:cs typeface="+mj-cs"/>
              </a:rPr>
              <a:t>VISIONER</a:t>
            </a:r>
          </a:p>
        </p:txBody>
      </p:sp>
      <p:sp>
        <p:nvSpPr>
          <p:cNvPr id="63"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textruta 18">
            <a:extLst>
              <a:ext uri="{FF2B5EF4-FFF2-40B4-BE49-F238E27FC236}">
                <a16:creationId xmlns:a16="http://schemas.microsoft.com/office/drawing/2014/main" id="{AE463F21-D36F-9DF3-1110-4627D4D03DF9}"/>
              </a:ext>
            </a:extLst>
          </p:cNvPr>
          <p:cNvSpPr txBox="1"/>
          <p:nvPr/>
        </p:nvSpPr>
        <p:spPr>
          <a:xfrm>
            <a:off x="4447308" y="406400"/>
            <a:ext cx="6906491" cy="5770563"/>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err="1"/>
              <a:t>Friskvårdsgrupperna</a:t>
            </a:r>
            <a:r>
              <a:rPr lang="en-US" dirty="0"/>
              <a:t> </a:t>
            </a:r>
            <a:r>
              <a:rPr lang="en-US" dirty="0" err="1"/>
              <a:t>är</a:t>
            </a:r>
            <a:r>
              <a:rPr lang="en-US" dirty="0"/>
              <a:t> </a:t>
            </a:r>
            <a:r>
              <a:rPr lang="en-US" dirty="0" err="1"/>
              <a:t>populära</a:t>
            </a:r>
            <a:r>
              <a:rPr lang="en-US" dirty="0"/>
              <a:t> och vi </a:t>
            </a:r>
            <a:r>
              <a:rPr lang="en-US" dirty="0" err="1"/>
              <a:t>behöver</a:t>
            </a:r>
            <a:r>
              <a:rPr lang="en-US" dirty="0"/>
              <a:t> </a:t>
            </a:r>
            <a:r>
              <a:rPr lang="en-US" dirty="0" err="1"/>
              <a:t>möta</a:t>
            </a:r>
            <a:r>
              <a:rPr lang="en-US" dirty="0"/>
              <a:t> </a:t>
            </a:r>
            <a:r>
              <a:rPr lang="en-US" dirty="0" err="1"/>
              <a:t>behovet</a:t>
            </a:r>
            <a:r>
              <a:rPr lang="en-US" dirty="0"/>
              <a:t>. Redan </a:t>
            </a:r>
            <a:r>
              <a:rPr lang="en-US" dirty="0" err="1"/>
              <a:t>i</a:t>
            </a:r>
            <a:r>
              <a:rPr lang="en-US" dirty="0"/>
              <a:t> </a:t>
            </a:r>
            <a:r>
              <a:rPr lang="en-US" dirty="0" err="1"/>
              <a:t>höst</a:t>
            </a:r>
            <a:r>
              <a:rPr lang="en-US" dirty="0"/>
              <a:t> </a:t>
            </a:r>
            <a:r>
              <a:rPr lang="en-US" dirty="0" err="1"/>
              <a:t>utökar</a:t>
            </a:r>
            <a:r>
              <a:rPr lang="en-US" dirty="0"/>
              <a:t> vi med </a:t>
            </a:r>
            <a:r>
              <a:rPr lang="en-US" dirty="0" err="1"/>
              <a:t>en</a:t>
            </a:r>
            <a:r>
              <a:rPr lang="en-US" dirty="0"/>
              <a:t> </a:t>
            </a:r>
            <a:r>
              <a:rPr lang="en-US" dirty="0" err="1"/>
              <a:t>grupp</a:t>
            </a:r>
            <a:r>
              <a:rPr lang="en-US" dirty="0"/>
              <a:t>.</a:t>
            </a:r>
          </a:p>
          <a:p>
            <a:pPr marL="285750" indent="-228600">
              <a:lnSpc>
                <a:spcPct val="90000"/>
              </a:lnSpc>
              <a:spcAft>
                <a:spcPts val="600"/>
              </a:spcAft>
              <a:buFont typeface="Arial" panose="020B0604020202020204" pitchFamily="34" charset="0"/>
              <a:buChar char="•"/>
            </a:pPr>
            <a:r>
              <a:rPr lang="en-US" dirty="0"/>
              <a:t>Vi </a:t>
            </a:r>
            <a:r>
              <a:rPr lang="en-US" dirty="0" err="1"/>
              <a:t>söker</a:t>
            </a:r>
            <a:r>
              <a:rPr lang="en-US" dirty="0"/>
              <a:t> </a:t>
            </a:r>
            <a:r>
              <a:rPr lang="en-US" dirty="0" err="1"/>
              <a:t>ständigt</a:t>
            </a:r>
            <a:r>
              <a:rPr lang="en-US" dirty="0"/>
              <a:t> </a:t>
            </a:r>
            <a:r>
              <a:rPr lang="en-US" dirty="0" err="1"/>
              <a:t>nya</a:t>
            </a:r>
            <a:r>
              <a:rPr lang="en-US" dirty="0"/>
              <a:t> </a:t>
            </a:r>
            <a:r>
              <a:rPr lang="en-US" dirty="0" err="1"/>
              <a:t>uppslag</a:t>
            </a:r>
            <a:r>
              <a:rPr lang="en-US" dirty="0"/>
              <a:t> för </a:t>
            </a:r>
            <a:r>
              <a:rPr lang="en-US" dirty="0" err="1"/>
              <a:t>våra</a:t>
            </a:r>
            <a:r>
              <a:rPr lang="en-US" dirty="0"/>
              <a:t> </a:t>
            </a:r>
            <a:r>
              <a:rPr lang="en-US" dirty="0" err="1"/>
              <a:t>medlemmars</a:t>
            </a:r>
            <a:r>
              <a:rPr lang="en-US" dirty="0"/>
              <a:t> </a:t>
            </a:r>
            <a:r>
              <a:rPr lang="en-US" dirty="0" err="1"/>
              <a:t>välbefinnande</a:t>
            </a:r>
            <a:r>
              <a:rPr lang="en-US" dirty="0"/>
              <a:t>.</a:t>
            </a:r>
          </a:p>
          <a:p>
            <a:pPr marL="285750" indent="-228600">
              <a:lnSpc>
                <a:spcPct val="90000"/>
              </a:lnSpc>
              <a:spcAft>
                <a:spcPts val="600"/>
              </a:spcAft>
              <a:buFont typeface="Arial" panose="020B0604020202020204" pitchFamily="34" charset="0"/>
              <a:buChar char="•"/>
            </a:pPr>
            <a:r>
              <a:rPr lang="en-US" dirty="0"/>
              <a:t>Vi </a:t>
            </a:r>
            <a:r>
              <a:rPr lang="en-US" dirty="0" err="1"/>
              <a:t>informerar</a:t>
            </a:r>
            <a:r>
              <a:rPr lang="en-US" dirty="0"/>
              <a:t> om </a:t>
            </a:r>
            <a:r>
              <a:rPr lang="en-US" dirty="0" err="1"/>
              <a:t>vår</a:t>
            </a:r>
            <a:r>
              <a:rPr lang="en-US" dirty="0"/>
              <a:t> </a:t>
            </a:r>
            <a:r>
              <a:rPr lang="en-US" dirty="0" err="1"/>
              <a:t>förening</a:t>
            </a:r>
            <a:r>
              <a:rPr lang="en-US" dirty="0"/>
              <a:t> för </a:t>
            </a:r>
            <a:r>
              <a:rPr lang="en-US" dirty="0" err="1"/>
              <a:t>att</a:t>
            </a:r>
            <a:r>
              <a:rPr lang="en-US" dirty="0"/>
              <a:t> </a:t>
            </a:r>
            <a:r>
              <a:rPr lang="en-US" dirty="0" err="1"/>
              <a:t>nå</a:t>
            </a:r>
            <a:r>
              <a:rPr lang="en-US" dirty="0"/>
              <a:t> </a:t>
            </a:r>
            <a:r>
              <a:rPr lang="en-US" dirty="0" err="1"/>
              <a:t>flera</a:t>
            </a:r>
            <a:r>
              <a:rPr lang="en-US" dirty="0"/>
              <a:t> med </a:t>
            </a:r>
            <a:r>
              <a:rPr lang="en-US" dirty="0" err="1"/>
              <a:t>vår</a:t>
            </a:r>
            <a:r>
              <a:rPr lang="en-US" dirty="0"/>
              <a:t> </a:t>
            </a:r>
            <a:r>
              <a:rPr lang="en-US" dirty="0" err="1"/>
              <a:t>förebyggande</a:t>
            </a:r>
            <a:r>
              <a:rPr lang="en-US" dirty="0"/>
              <a:t> </a:t>
            </a:r>
            <a:r>
              <a:rPr lang="en-US" dirty="0" err="1"/>
              <a:t>verksamhet</a:t>
            </a:r>
            <a:r>
              <a:rPr lang="en-US" dirty="0"/>
              <a:t>. </a:t>
            </a:r>
          </a:p>
          <a:p>
            <a:pPr marL="285750" indent="-228600">
              <a:lnSpc>
                <a:spcPct val="90000"/>
              </a:lnSpc>
              <a:spcAft>
                <a:spcPts val="600"/>
              </a:spcAft>
              <a:buFont typeface="Arial" panose="020B0604020202020204" pitchFamily="34" charset="0"/>
              <a:buChar char="•"/>
            </a:pPr>
            <a:r>
              <a:rPr lang="en-US" dirty="0" err="1"/>
              <a:t>Styrelsen</a:t>
            </a:r>
            <a:r>
              <a:rPr lang="en-US" dirty="0"/>
              <a:t> </a:t>
            </a:r>
            <a:r>
              <a:rPr lang="en-US" dirty="0" err="1"/>
              <a:t>undersöker</a:t>
            </a:r>
            <a:r>
              <a:rPr lang="en-US" dirty="0"/>
              <a:t> </a:t>
            </a:r>
            <a:r>
              <a:rPr lang="en-US" dirty="0" err="1"/>
              <a:t>möjligheten</a:t>
            </a:r>
            <a:r>
              <a:rPr lang="en-US" dirty="0"/>
              <a:t> till </a:t>
            </a:r>
            <a:r>
              <a:rPr lang="en-US" dirty="0" err="1"/>
              <a:t>ett</a:t>
            </a:r>
            <a:r>
              <a:rPr lang="en-US" dirty="0"/>
              <a:t> </a:t>
            </a:r>
            <a:r>
              <a:rPr lang="en-US" dirty="0" err="1"/>
              <a:t>närmare</a:t>
            </a:r>
            <a:r>
              <a:rPr lang="en-US" dirty="0"/>
              <a:t> </a:t>
            </a:r>
            <a:r>
              <a:rPr lang="en-US" dirty="0" err="1"/>
              <a:t>samarbete</a:t>
            </a:r>
            <a:r>
              <a:rPr lang="en-US" dirty="0"/>
              <a:t> med </a:t>
            </a:r>
            <a:r>
              <a:rPr lang="en-US" dirty="0" err="1"/>
              <a:t>Riksförbundet</a:t>
            </a:r>
            <a:r>
              <a:rPr lang="en-US" dirty="0"/>
              <a:t> </a:t>
            </a:r>
            <a:r>
              <a:rPr lang="en-US" dirty="0" err="1"/>
              <a:t>Hjärt</a:t>
            </a:r>
            <a:r>
              <a:rPr lang="en-US" dirty="0"/>
              <a:t>-Lung/</a:t>
            </a:r>
            <a:r>
              <a:rPr lang="en-US" dirty="0" err="1"/>
              <a:t>Hjärt-Lungfonden</a:t>
            </a:r>
            <a:r>
              <a:rPr lang="en-US" dirty="0"/>
              <a:t> </a:t>
            </a:r>
            <a:r>
              <a:rPr lang="en-US" dirty="0" err="1"/>
              <a:t>i</a:t>
            </a:r>
            <a:r>
              <a:rPr lang="en-US" dirty="0"/>
              <a:t> Sverige.</a:t>
            </a:r>
          </a:p>
          <a:p>
            <a:pPr marL="285750" indent="-228600">
              <a:lnSpc>
                <a:spcPct val="90000"/>
              </a:lnSpc>
              <a:spcAft>
                <a:spcPts val="600"/>
              </a:spcAft>
              <a:buFont typeface="Arial" panose="020B0604020202020204" pitchFamily="34" charset="0"/>
              <a:buChar char="•"/>
            </a:pPr>
            <a:r>
              <a:rPr lang="en-US" dirty="0"/>
              <a:t>Information och </a:t>
            </a:r>
            <a:r>
              <a:rPr lang="en-US" dirty="0" err="1"/>
              <a:t>samtal</a:t>
            </a:r>
            <a:r>
              <a:rPr lang="en-US" dirty="0"/>
              <a:t> </a:t>
            </a:r>
            <a:r>
              <a:rPr lang="en-US" dirty="0" err="1"/>
              <a:t>är</a:t>
            </a:r>
            <a:r>
              <a:rPr lang="en-US" dirty="0"/>
              <a:t> </a:t>
            </a:r>
            <a:r>
              <a:rPr lang="en-US" dirty="0" err="1"/>
              <a:t>viktiga</a:t>
            </a:r>
            <a:r>
              <a:rPr lang="en-US" dirty="0"/>
              <a:t> och vi </a:t>
            </a:r>
            <a:r>
              <a:rPr lang="en-US" dirty="0" err="1"/>
              <a:t>försöker</a:t>
            </a:r>
            <a:r>
              <a:rPr lang="en-US" dirty="0"/>
              <a:t> </a:t>
            </a:r>
            <a:r>
              <a:rPr lang="en-US" dirty="0" err="1"/>
              <a:t>utöka</a:t>
            </a:r>
            <a:r>
              <a:rPr lang="en-US" dirty="0"/>
              <a:t> </a:t>
            </a:r>
            <a:r>
              <a:rPr lang="en-US" dirty="0" err="1"/>
              <a:t>tillfällen</a:t>
            </a:r>
            <a:r>
              <a:rPr lang="en-US" dirty="0"/>
              <a:t>, </a:t>
            </a:r>
            <a:r>
              <a:rPr lang="en-US" dirty="0" err="1"/>
              <a:t>både</a:t>
            </a:r>
            <a:r>
              <a:rPr lang="en-US" dirty="0"/>
              <a:t> </a:t>
            </a:r>
            <a:r>
              <a:rPr lang="en-US" dirty="0" err="1"/>
              <a:t>gällande</a:t>
            </a:r>
            <a:r>
              <a:rPr lang="en-US" dirty="0"/>
              <a:t> </a:t>
            </a:r>
            <a:r>
              <a:rPr lang="en-US" dirty="0" err="1"/>
              <a:t>ämnen</a:t>
            </a:r>
            <a:r>
              <a:rPr lang="en-US" dirty="0"/>
              <a:t> och </a:t>
            </a:r>
            <a:r>
              <a:rPr lang="en-US" dirty="0" err="1"/>
              <a:t>antal</a:t>
            </a:r>
            <a:r>
              <a:rPr lang="en-US" dirty="0"/>
              <a:t>.</a:t>
            </a:r>
          </a:p>
          <a:p>
            <a:pPr marL="285750" indent="-228600">
              <a:lnSpc>
                <a:spcPct val="90000"/>
              </a:lnSpc>
              <a:spcAft>
                <a:spcPts val="600"/>
              </a:spcAft>
              <a:buFont typeface="Arial" panose="020B0604020202020204" pitchFamily="34" charset="0"/>
              <a:buChar char="•"/>
            </a:pPr>
            <a:r>
              <a:rPr lang="en-US" dirty="0" err="1"/>
              <a:t>Rörelseglädje</a:t>
            </a:r>
            <a:r>
              <a:rPr lang="en-US" dirty="0"/>
              <a:t> </a:t>
            </a:r>
            <a:r>
              <a:rPr lang="en-US" dirty="0" err="1"/>
              <a:t>både</a:t>
            </a:r>
            <a:r>
              <a:rPr lang="en-US" dirty="0"/>
              <a:t> </a:t>
            </a:r>
            <a:r>
              <a:rPr lang="en-US" dirty="0" err="1"/>
              <a:t>enskilt</a:t>
            </a:r>
            <a:r>
              <a:rPr lang="en-US" dirty="0"/>
              <a:t> och </a:t>
            </a:r>
            <a:r>
              <a:rPr lang="en-US" dirty="0" err="1"/>
              <a:t>i</a:t>
            </a:r>
            <a:r>
              <a:rPr lang="en-US" dirty="0"/>
              <a:t> </a:t>
            </a:r>
            <a:r>
              <a:rPr lang="en-US" dirty="0" err="1"/>
              <a:t>grupp</a:t>
            </a:r>
            <a:r>
              <a:rPr lang="en-US" dirty="0"/>
              <a:t>.</a:t>
            </a:r>
          </a:p>
          <a:p>
            <a:pPr marL="285750" indent="-228600">
              <a:lnSpc>
                <a:spcPct val="90000"/>
              </a:lnSpc>
              <a:spcAft>
                <a:spcPts val="600"/>
              </a:spcAft>
              <a:buFont typeface="Arial" panose="020B0604020202020204" pitchFamily="34" charset="0"/>
              <a:buChar char="•"/>
            </a:pPr>
            <a:r>
              <a:rPr lang="en-US" dirty="0" err="1"/>
              <a:t>Kamratstöd</a:t>
            </a:r>
            <a:endParaRPr lang="en-US" dirty="0"/>
          </a:p>
          <a:p>
            <a:pPr marL="285750" indent="-228600">
              <a:lnSpc>
                <a:spcPct val="90000"/>
              </a:lnSpc>
              <a:spcAft>
                <a:spcPts val="600"/>
              </a:spcAft>
              <a:buFont typeface="Arial" panose="020B0604020202020204" pitchFamily="34" charset="0"/>
              <a:buChar char="•"/>
            </a:pPr>
            <a:r>
              <a:rPr lang="en-US" dirty="0" err="1"/>
              <a:t>Samarbete</a:t>
            </a:r>
            <a:r>
              <a:rPr lang="en-US" dirty="0"/>
              <a:t> </a:t>
            </a:r>
            <a:r>
              <a:rPr lang="en-US" dirty="0" err="1"/>
              <a:t>kring</a:t>
            </a:r>
            <a:r>
              <a:rPr lang="en-US" dirty="0"/>
              <a:t> </a:t>
            </a:r>
            <a:r>
              <a:rPr lang="en-US" dirty="0" err="1"/>
              <a:t>utbildning</a:t>
            </a:r>
            <a:r>
              <a:rPr lang="en-US" dirty="0"/>
              <a:t> t ex </a:t>
            </a:r>
            <a:r>
              <a:rPr lang="en-US" dirty="0" err="1"/>
              <a:t>Högskolan</a:t>
            </a:r>
            <a:r>
              <a:rPr lang="en-US" dirty="0"/>
              <a:t> Åland, </a:t>
            </a:r>
            <a:r>
              <a:rPr lang="en-US" dirty="0" err="1"/>
              <a:t>andra</a:t>
            </a:r>
            <a:r>
              <a:rPr lang="en-US" dirty="0"/>
              <a:t> </a:t>
            </a:r>
            <a:r>
              <a:rPr lang="en-US" dirty="0" err="1"/>
              <a:t>föreningar</a:t>
            </a:r>
            <a:endParaRPr lang="en-US" dirty="0"/>
          </a:p>
          <a:p>
            <a:pPr marL="285750" indent="-228600">
              <a:lnSpc>
                <a:spcPct val="90000"/>
              </a:lnSpc>
              <a:spcAft>
                <a:spcPts val="600"/>
              </a:spcAft>
              <a:buFont typeface="Arial" panose="020B0604020202020204" pitchFamily="34" charset="0"/>
              <a:buChar char="•"/>
            </a:pPr>
            <a:r>
              <a:rPr lang="en-US" dirty="0" err="1"/>
              <a:t>Presentera</a:t>
            </a:r>
            <a:r>
              <a:rPr lang="en-US" dirty="0"/>
              <a:t> </a:t>
            </a:r>
            <a:r>
              <a:rPr lang="en-US" dirty="0" err="1"/>
              <a:t>alternativa</a:t>
            </a:r>
            <a:r>
              <a:rPr lang="en-US" dirty="0"/>
              <a:t> </a:t>
            </a:r>
            <a:r>
              <a:rPr lang="en-US" dirty="0" err="1"/>
              <a:t>friskvårdsaktiviteter</a:t>
            </a:r>
            <a:r>
              <a:rPr lang="en-US" dirty="0"/>
              <a:t> </a:t>
            </a:r>
          </a:p>
          <a:p>
            <a:pPr marL="57150">
              <a:lnSpc>
                <a:spcPct val="90000"/>
              </a:lnSpc>
              <a:spcAft>
                <a:spcPts val="600"/>
              </a:spcAft>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57150">
              <a:lnSpc>
                <a:spcPct val="90000"/>
              </a:lnSpc>
              <a:spcAft>
                <a:spcPts val="600"/>
              </a:spcAft>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marL="57150">
              <a:lnSpc>
                <a:spcPct val="90000"/>
              </a:lnSpc>
              <a:spcAft>
                <a:spcPts val="600"/>
              </a:spcAft>
            </a:pPr>
            <a:endParaRPr lang="en-US" dirty="0"/>
          </a:p>
          <a:p>
            <a:pPr indent="-228600">
              <a:lnSpc>
                <a:spcPct val="90000"/>
              </a:lnSpc>
              <a:spcAft>
                <a:spcPts val="600"/>
              </a:spcAft>
              <a:buFont typeface="Arial" panose="020B0604020202020204" pitchFamily="34" charset="0"/>
              <a:buChar char="•"/>
            </a:pPr>
            <a:endParaRPr lang="en-US" dirty="0"/>
          </a:p>
        </p:txBody>
      </p:sp>
      <p:pic>
        <p:nvPicPr>
          <p:cNvPr id="4" name="Platshållare för innehåll 3" descr="En bild som visar Teckensnitt, handskrift, clipart, Grafik&#10;&#10;Automatiskt genererad beskrivning">
            <a:extLst>
              <a:ext uri="{FF2B5EF4-FFF2-40B4-BE49-F238E27FC236}">
                <a16:creationId xmlns:a16="http://schemas.microsoft.com/office/drawing/2014/main" id="{89AAB3C7-288A-5075-68BC-BDBD7DE9BD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53129" y="5846618"/>
            <a:ext cx="1204243" cy="837704"/>
          </a:xfrm>
          <a:prstGeom prst="rect">
            <a:avLst/>
          </a:prstGeom>
        </p:spPr>
      </p:pic>
    </p:spTree>
    <p:extLst>
      <p:ext uri="{BB962C8B-B14F-4D97-AF65-F5344CB8AC3E}">
        <p14:creationId xmlns:p14="http://schemas.microsoft.com/office/powerpoint/2010/main" val="301842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F8B31E7-C1F9-A70B-6297-7927D975BEDE}"/>
              </a:ext>
            </a:extLst>
          </p:cNvPr>
          <p:cNvSpPr>
            <a:spLocks noGrp="1"/>
          </p:cNvSpPr>
          <p:nvPr>
            <p:ph type="title"/>
          </p:nvPr>
        </p:nvSpPr>
        <p:spPr>
          <a:xfrm>
            <a:off x="761803" y="190499"/>
            <a:ext cx="4646904" cy="2051049"/>
          </a:xfrm>
        </p:spPr>
        <p:txBody>
          <a:bodyPr anchor="ctr">
            <a:normAutofit fontScale="90000"/>
          </a:bodyPr>
          <a:lstStyle/>
          <a:p>
            <a:r>
              <a:rPr lang="sv-SE" sz="4000" dirty="0"/>
              <a:t>KONDOLEANSER OCH HYLLNINGSADRESSER</a:t>
            </a:r>
            <a:br>
              <a:rPr lang="sv-SE" sz="4000" dirty="0"/>
            </a:br>
            <a:endParaRPr lang="sv-SE" sz="4000" dirty="0"/>
          </a:p>
        </p:txBody>
      </p:sp>
      <p:sp>
        <p:nvSpPr>
          <p:cNvPr id="9" name="Content Placeholder 8">
            <a:extLst>
              <a:ext uri="{FF2B5EF4-FFF2-40B4-BE49-F238E27FC236}">
                <a16:creationId xmlns:a16="http://schemas.microsoft.com/office/drawing/2014/main" id="{B344D8F2-820C-4DD5-4E66-DA48A2EDD4C6}"/>
              </a:ext>
            </a:extLst>
          </p:cNvPr>
          <p:cNvSpPr>
            <a:spLocks noGrp="1"/>
          </p:cNvSpPr>
          <p:nvPr>
            <p:ph idx="1"/>
          </p:nvPr>
        </p:nvSpPr>
        <p:spPr>
          <a:xfrm>
            <a:off x="761802" y="2743200"/>
            <a:ext cx="4646905" cy="3613149"/>
          </a:xfrm>
        </p:spPr>
        <p:txBody>
          <a:bodyPr anchor="ctr">
            <a:normAutofit lnSpcReduction="10000"/>
          </a:bodyPr>
          <a:lstStyle/>
          <a:p>
            <a:r>
              <a:rPr lang="en-US" sz="2000" dirty="0" err="1"/>
              <a:t>Att</a:t>
            </a:r>
            <a:r>
              <a:rPr lang="en-US" sz="2000" dirty="0"/>
              <a:t> </a:t>
            </a:r>
            <a:r>
              <a:rPr lang="en-US" sz="2000" dirty="0" err="1"/>
              <a:t>hedra</a:t>
            </a:r>
            <a:r>
              <a:rPr lang="en-US" sz="2000" dirty="0"/>
              <a:t> </a:t>
            </a:r>
            <a:r>
              <a:rPr lang="en-US" sz="2000" dirty="0" err="1"/>
              <a:t>en</a:t>
            </a:r>
            <a:r>
              <a:rPr lang="en-US" sz="2000" dirty="0"/>
              <a:t> </a:t>
            </a:r>
            <a:r>
              <a:rPr lang="en-US" sz="2000" dirty="0" err="1"/>
              <a:t>kär</a:t>
            </a:r>
            <a:r>
              <a:rPr lang="en-US" sz="2000" dirty="0"/>
              <a:t> </a:t>
            </a:r>
            <a:r>
              <a:rPr lang="en-US" sz="2000" dirty="0" err="1"/>
              <a:t>avliden</a:t>
            </a:r>
            <a:r>
              <a:rPr lang="en-US" sz="2000" dirty="0"/>
              <a:t>, </a:t>
            </a:r>
            <a:r>
              <a:rPr lang="en-US" sz="2000" dirty="0" err="1"/>
              <a:t>hylla</a:t>
            </a:r>
            <a:r>
              <a:rPr lang="en-US" sz="2000" dirty="0"/>
              <a:t> </a:t>
            </a:r>
            <a:r>
              <a:rPr lang="en-US" sz="2000" dirty="0" err="1"/>
              <a:t>någon</a:t>
            </a:r>
            <a:r>
              <a:rPr lang="en-US" sz="2000" dirty="0"/>
              <a:t> </a:t>
            </a:r>
            <a:r>
              <a:rPr lang="en-US" sz="2000" dirty="0" err="1"/>
              <a:t>eller</a:t>
            </a:r>
            <a:r>
              <a:rPr lang="en-US" sz="2000" dirty="0"/>
              <a:t> </a:t>
            </a:r>
            <a:r>
              <a:rPr lang="en-US" sz="2000" dirty="0" err="1"/>
              <a:t>önska</a:t>
            </a:r>
            <a:r>
              <a:rPr lang="en-US" sz="2000" dirty="0"/>
              <a:t> God Jul </a:t>
            </a:r>
            <a:r>
              <a:rPr lang="en-US" sz="2000" dirty="0" err="1"/>
              <a:t>i</a:t>
            </a:r>
            <a:r>
              <a:rPr lang="en-US" sz="2000" dirty="0"/>
              <a:t> </a:t>
            </a:r>
            <a:r>
              <a:rPr lang="en-US" sz="2000" dirty="0" err="1"/>
              <a:t>lokaltidningarna</a:t>
            </a:r>
            <a:r>
              <a:rPr lang="en-US" sz="2000" dirty="0"/>
              <a:t>  med </a:t>
            </a:r>
            <a:r>
              <a:rPr lang="en-US" sz="2000" dirty="0" err="1"/>
              <a:t>en</a:t>
            </a:r>
            <a:r>
              <a:rPr lang="en-US" sz="2000" dirty="0"/>
              <a:t> </a:t>
            </a:r>
            <a:r>
              <a:rPr lang="en-US" sz="2000" dirty="0" err="1"/>
              <a:t>inbetalning</a:t>
            </a:r>
            <a:r>
              <a:rPr lang="en-US" sz="2000" dirty="0"/>
              <a:t> till Vårt hjärta </a:t>
            </a:r>
            <a:r>
              <a:rPr lang="en-US" sz="2000" dirty="0" err="1"/>
              <a:t>är</a:t>
            </a:r>
            <a:r>
              <a:rPr lang="en-US" sz="2000" dirty="0"/>
              <a:t> </a:t>
            </a:r>
            <a:r>
              <a:rPr lang="en-US" sz="2000" dirty="0" err="1"/>
              <a:t>ett</a:t>
            </a:r>
            <a:r>
              <a:rPr lang="en-US" sz="2000" dirty="0"/>
              <a:t> </a:t>
            </a:r>
            <a:r>
              <a:rPr lang="en-US" sz="2000" dirty="0" err="1"/>
              <a:t>utmärkt</a:t>
            </a:r>
            <a:r>
              <a:rPr lang="en-US" sz="2000" dirty="0"/>
              <a:t> </a:t>
            </a:r>
            <a:r>
              <a:rPr lang="en-US" sz="2000" dirty="0" err="1"/>
              <a:t>sätt</a:t>
            </a:r>
            <a:r>
              <a:rPr lang="en-US" sz="2000" dirty="0"/>
              <a:t> </a:t>
            </a:r>
            <a:r>
              <a:rPr lang="en-US" sz="2000" dirty="0" err="1"/>
              <a:t>att</a:t>
            </a:r>
            <a:r>
              <a:rPr lang="en-US" sz="2000" dirty="0"/>
              <a:t> </a:t>
            </a:r>
            <a:r>
              <a:rPr lang="en-US" sz="2000" dirty="0" err="1"/>
              <a:t>bidra</a:t>
            </a:r>
            <a:r>
              <a:rPr lang="en-US" sz="2000" dirty="0"/>
              <a:t> till </a:t>
            </a:r>
            <a:r>
              <a:rPr lang="en-US" sz="2000" dirty="0" err="1"/>
              <a:t>vår</a:t>
            </a:r>
            <a:r>
              <a:rPr lang="en-US" sz="2000" dirty="0"/>
              <a:t> </a:t>
            </a:r>
            <a:r>
              <a:rPr lang="en-US" sz="2000" dirty="0" err="1"/>
              <a:t>viktiga</a:t>
            </a:r>
            <a:r>
              <a:rPr lang="en-US" sz="2000" dirty="0"/>
              <a:t> </a:t>
            </a:r>
            <a:r>
              <a:rPr lang="en-US" sz="2000" dirty="0" err="1"/>
              <a:t>verksamhet</a:t>
            </a:r>
            <a:r>
              <a:rPr lang="en-US" sz="2000" dirty="0"/>
              <a:t>.</a:t>
            </a:r>
          </a:p>
          <a:p>
            <a:r>
              <a:rPr lang="en-US" sz="2000" dirty="0"/>
              <a:t>Kom </a:t>
            </a:r>
            <a:r>
              <a:rPr lang="en-US" sz="2000" dirty="0" err="1"/>
              <a:t>ihåg</a:t>
            </a:r>
            <a:r>
              <a:rPr lang="en-US" sz="2000" dirty="0"/>
              <a:t> </a:t>
            </a:r>
            <a:r>
              <a:rPr lang="en-US" sz="2000" dirty="0" err="1"/>
              <a:t>att</a:t>
            </a:r>
            <a:r>
              <a:rPr lang="en-US" sz="2000" dirty="0"/>
              <a:t> </a:t>
            </a:r>
            <a:r>
              <a:rPr lang="en-US" sz="2000" dirty="0" err="1"/>
              <a:t>inbetalningar</a:t>
            </a:r>
            <a:r>
              <a:rPr lang="en-US" sz="2000" dirty="0"/>
              <a:t> till Vårt hjärta </a:t>
            </a:r>
            <a:r>
              <a:rPr lang="en-US" sz="2000" dirty="0" err="1"/>
              <a:t>kommer</a:t>
            </a:r>
            <a:r>
              <a:rPr lang="en-US" sz="2000" dirty="0"/>
              <a:t> </a:t>
            </a:r>
            <a:r>
              <a:rPr lang="en-US" sz="2000" dirty="0" err="1"/>
              <a:t>ålänningar</a:t>
            </a:r>
            <a:r>
              <a:rPr lang="en-US" sz="2000" dirty="0"/>
              <a:t> till </a:t>
            </a:r>
            <a:r>
              <a:rPr lang="en-US" sz="2000" dirty="0" err="1"/>
              <a:t>gagn</a:t>
            </a:r>
            <a:r>
              <a:rPr lang="en-US" sz="2000" dirty="0"/>
              <a:t> </a:t>
            </a:r>
            <a:r>
              <a:rPr lang="en-US" sz="2000" dirty="0" err="1"/>
              <a:t>medan</a:t>
            </a:r>
            <a:r>
              <a:rPr lang="en-US" sz="2000" dirty="0"/>
              <a:t> </a:t>
            </a:r>
            <a:r>
              <a:rPr lang="en-US" sz="2000" dirty="0" err="1"/>
              <a:t>inbetalningar</a:t>
            </a:r>
            <a:r>
              <a:rPr lang="en-US" sz="2000" dirty="0"/>
              <a:t> till </a:t>
            </a:r>
            <a:r>
              <a:rPr lang="en-US" sz="2000" dirty="0" err="1"/>
              <a:t>Folkhälsans</a:t>
            </a:r>
            <a:r>
              <a:rPr lang="en-US" sz="2000" dirty="0"/>
              <a:t> </a:t>
            </a:r>
            <a:r>
              <a:rPr lang="en-US" sz="2000" dirty="0" err="1"/>
              <a:t>hjärtfond</a:t>
            </a:r>
            <a:r>
              <a:rPr lang="en-US" sz="2000" dirty="0"/>
              <a:t>  </a:t>
            </a:r>
            <a:r>
              <a:rPr lang="en-US" sz="2000" dirty="0" err="1"/>
              <a:t>går</a:t>
            </a:r>
            <a:r>
              <a:rPr lang="en-US" sz="2000" dirty="0"/>
              <a:t> in </a:t>
            </a:r>
            <a:r>
              <a:rPr lang="en-US" sz="2000" dirty="0" err="1"/>
              <a:t>i</a:t>
            </a:r>
            <a:r>
              <a:rPr lang="en-US" sz="2000" dirty="0"/>
              <a:t> </a:t>
            </a:r>
            <a:r>
              <a:rPr lang="en-US" sz="2000" dirty="0" err="1"/>
              <a:t>deras</a:t>
            </a:r>
            <a:r>
              <a:rPr lang="en-US" sz="2000" dirty="0"/>
              <a:t> </a:t>
            </a:r>
            <a:r>
              <a:rPr lang="en-US" sz="2000" dirty="0" err="1"/>
              <a:t>stora</a:t>
            </a:r>
            <a:r>
              <a:rPr lang="en-US" sz="2000" dirty="0"/>
              <a:t> budget.</a:t>
            </a:r>
          </a:p>
          <a:p>
            <a:r>
              <a:rPr lang="en-US" sz="2000" dirty="0"/>
              <a:t>Du </a:t>
            </a:r>
            <a:r>
              <a:rPr lang="en-US" sz="2000" dirty="0" err="1"/>
              <a:t>kan</a:t>
            </a:r>
            <a:r>
              <a:rPr lang="en-US" sz="2000" dirty="0"/>
              <a:t> </a:t>
            </a:r>
            <a:r>
              <a:rPr lang="en-US" sz="2000" dirty="0" err="1"/>
              <a:t>köpa</a:t>
            </a:r>
            <a:r>
              <a:rPr lang="en-US" sz="2000" dirty="0"/>
              <a:t> </a:t>
            </a:r>
            <a:r>
              <a:rPr lang="en-US" sz="2000" dirty="0" err="1"/>
              <a:t>kondoleanserna</a:t>
            </a:r>
            <a:r>
              <a:rPr lang="en-US" sz="2000" dirty="0"/>
              <a:t> på Handicampen. Om du </a:t>
            </a:r>
            <a:r>
              <a:rPr lang="en-US" sz="2000" dirty="0" err="1"/>
              <a:t>önskar</a:t>
            </a:r>
            <a:r>
              <a:rPr lang="en-US" sz="2000" dirty="0"/>
              <a:t> </a:t>
            </a:r>
            <a:r>
              <a:rPr lang="en-US" sz="2000" dirty="0" err="1"/>
              <a:t>så</a:t>
            </a:r>
            <a:r>
              <a:rPr lang="en-US" sz="2000" dirty="0"/>
              <a:t> </a:t>
            </a:r>
            <a:r>
              <a:rPr lang="en-US" sz="2000" dirty="0" err="1"/>
              <a:t>kan</a:t>
            </a:r>
            <a:r>
              <a:rPr lang="en-US" sz="2000" dirty="0"/>
              <a:t> vi </a:t>
            </a:r>
            <a:r>
              <a:rPr lang="en-US" sz="2000" dirty="0" err="1"/>
              <a:t>både</a:t>
            </a:r>
            <a:r>
              <a:rPr lang="en-US" sz="2000" dirty="0"/>
              <a:t> </a:t>
            </a:r>
            <a:r>
              <a:rPr lang="en-US" sz="2000" dirty="0" err="1"/>
              <a:t>skriva</a:t>
            </a:r>
            <a:r>
              <a:rPr lang="en-US" sz="2000" dirty="0"/>
              <a:t> dem och </a:t>
            </a:r>
            <a:r>
              <a:rPr lang="en-US" sz="2000" dirty="0" err="1"/>
              <a:t>föra</a:t>
            </a:r>
            <a:r>
              <a:rPr lang="en-US" sz="2000" dirty="0"/>
              <a:t> dem till Nocturne. Det </a:t>
            </a:r>
            <a:r>
              <a:rPr lang="en-US" sz="2000" dirty="0" err="1"/>
              <a:t>kostar</a:t>
            </a:r>
            <a:r>
              <a:rPr lang="en-US" sz="2000" dirty="0"/>
              <a:t> </a:t>
            </a:r>
            <a:r>
              <a:rPr lang="en-US" sz="2000" dirty="0" err="1"/>
              <a:t>inget</a:t>
            </a:r>
            <a:r>
              <a:rPr lang="en-US" sz="2000" dirty="0"/>
              <a:t> extra.</a:t>
            </a:r>
          </a:p>
        </p:txBody>
      </p:sp>
      <p:pic>
        <p:nvPicPr>
          <p:cNvPr id="10" name="Bildobjekt 9" descr="En bild som visar tavla, konst, rita, Konstmålning&#10;&#10;Automatiskt genererad beskrivning">
            <a:extLst>
              <a:ext uri="{FF2B5EF4-FFF2-40B4-BE49-F238E27FC236}">
                <a16:creationId xmlns:a16="http://schemas.microsoft.com/office/drawing/2014/main" id="{02E758B4-4368-74BB-E61E-33AD723D1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239" y="0"/>
            <a:ext cx="4874759" cy="6858000"/>
          </a:xfrm>
          <a:prstGeom prst="rect">
            <a:avLst/>
          </a:prstGeom>
        </p:spPr>
      </p:pic>
    </p:spTree>
    <p:extLst>
      <p:ext uri="{BB962C8B-B14F-4D97-AF65-F5344CB8AC3E}">
        <p14:creationId xmlns:p14="http://schemas.microsoft.com/office/powerpoint/2010/main" val="281719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7B837-60B9-052B-3D43-5651B55D77E6}"/>
              </a:ext>
            </a:extLst>
          </p:cNvPr>
          <p:cNvSpPr>
            <a:spLocks noGrp="1"/>
          </p:cNvSpPr>
          <p:nvPr>
            <p:ph type="title"/>
          </p:nvPr>
        </p:nvSpPr>
        <p:spPr/>
        <p:txBody>
          <a:bodyPr/>
          <a:lstStyle/>
          <a:p>
            <a:r>
              <a:rPr lang="sv-SE" dirty="0"/>
              <a:t>Föreningens ordförande genom åren</a:t>
            </a:r>
          </a:p>
        </p:txBody>
      </p:sp>
      <p:sp>
        <p:nvSpPr>
          <p:cNvPr id="3" name="Platshållare för innehåll 2">
            <a:extLst>
              <a:ext uri="{FF2B5EF4-FFF2-40B4-BE49-F238E27FC236}">
                <a16:creationId xmlns:a16="http://schemas.microsoft.com/office/drawing/2014/main" id="{171016B9-30A8-F659-8DE4-EB8BE657D0F0}"/>
              </a:ext>
            </a:extLst>
          </p:cNvPr>
          <p:cNvSpPr>
            <a:spLocks noGrp="1"/>
          </p:cNvSpPr>
          <p:nvPr>
            <p:ph idx="1"/>
          </p:nvPr>
        </p:nvSpPr>
        <p:spPr/>
        <p:txBody>
          <a:bodyPr/>
          <a:lstStyle/>
          <a:p>
            <a:r>
              <a:rPr lang="sv-SE" dirty="0"/>
              <a:t>2000-2005		Peter Lindbäck</a:t>
            </a:r>
          </a:p>
          <a:p>
            <a:r>
              <a:rPr lang="sv-SE" dirty="0"/>
              <a:t>2006-2007		Roine Mattsson</a:t>
            </a:r>
          </a:p>
          <a:p>
            <a:r>
              <a:rPr lang="sv-SE" dirty="0"/>
              <a:t>2008			Raimo Toivonen</a:t>
            </a:r>
          </a:p>
          <a:p>
            <a:r>
              <a:rPr lang="sv-SE" dirty="0"/>
              <a:t>2009-2013		Lars Porko</a:t>
            </a:r>
          </a:p>
          <a:p>
            <a:r>
              <a:rPr lang="sv-SE" dirty="0"/>
              <a:t>2014-2019		Kitty Andersson</a:t>
            </a:r>
          </a:p>
          <a:p>
            <a:r>
              <a:rPr lang="sv-SE" dirty="0"/>
              <a:t>2020- tv			Roger Wahtera	</a:t>
            </a:r>
          </a:p>
        </p:txBody>
      </p:sp>
      <p:pic>
        <p:nvPicPr>
          <p:cNvPr id="10" name="Bildobjekt 9" descr="En bild som visar cirkel, logotyp, text, design&#10;&#10;Automatiskt genererad beskrivning">
            <a:extLst>
              <a:ext uri="{FF2B5EF4-FFF2-40B4-BE49-F238E27FC236}">
                <a16:creationId xmlns:a16="http://schemas.microsoft.com/office/drawing/2014/main" id="{80F3CCD2-8E05-B9F0-D145-224F721D24F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22917" y="1690688"/>
            <a:ext cx="3225800" cy="3225800"/>
          </a:xfrm>
          <a:prstGeom prst="rect">
            <a:avLst/>
          </a:prstGeom>
        </p:spPr>
      </p:pic>
      <p:pic>
        <p:nvPicPr>
          <p:cNvPr id="13" name="Bildobjekt 12">
            <a:extLst>
              <a:ext uri="{FF2B5EF4-FFF2-40B4-BE49-F238E27FC236}">
                <a16:creationId xmlns:a16="http://schemas.microsoft.com/office/drawing/2014/main" id="{39D57450-7652-FA07-B279-F5BDC880301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47831" y="4526434"/>
            <a:ext cx="1774860" cy="1728153"/>
          </a:xfrm>
          <a:prstGeom prst="rect">
            <a:avLst/>
          </a:prstGeom>
        </p:spPr>
      </p:pic>
      <p:pic>
        <p:nvPicPr>
          <p:cNvPr id="15" name="Bildobjekt 14" descr="En bild som visar Teckensnitt, handskrift, clipart, Grafik&#10;&#10;Automatiskt genererad beskrivning">
            <a:extLst>
              <a:ext uri="{FF2B5EF4-FFF2-40B4-BE49-F238E27FC236}">
                <a16:creationId xmlns:a16="http://schemas.microsoft.com/office/drawing/2014/main" id="{8E5C37BC-C59A-663D-845B-A1F3C136E2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0726" y="5535722"/>
            <a:ext cx="1481093" cy="1030288"/>
          </a:xfrm>
          <a:prstGeom prst="rect">
            <a:avLst/>
          </a:prstGeom>
        </p:spPr>
      </p:pic>
    </p:spTree>
    <p:extLst>
      <p:ext uri="{BB962C8B-B14F-4D97-AF65-F5344CB8AC3E}">
        <p14:creationId xmlns:p14="http://schemas.microsoft.com/office/powerpoint/2010/main" val="416096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0E5C6AD7-1D48-DADB-534A-2A6A7EA2E10F}"/>
              </a:ext>
            </a:extLst>
          </p:cNvPr>
          <p:cNvSpPr txBox="1"/>
          <p:nvPr/>
        </p:nvSpPr>
        <p:spPr>
          <a:xfrm>
            <a:off x="161636" y="166254"/>
            <a:ext cx="11868727" cy="4524315"/>
          </a:xfrm>
          <a:prstGeom prst="rect">
            <a:avLst/>
          </a:prstGeom>
          <a:noFill/>
        </p:spPr>
        <p:txBody>
          <a:bodyPr wrap="square" rtlCol="0">
            <a:spAutoFit/>
          </a:bodyPr>
          <a:lstStyle/>
          <a:p>
            <a:endParaRPr lang="sv-SE" sz="2400" b="1" dirty="0"/>
          </a:p>
          <a:p>
            <a:r>
              <a:rPr lang="sv-SE" sz="2400" b="1" dirty="0"/>
              <a:t>VERKSAMHETSLEDARNA  1999-2024</a:t>
            </a:r>
          </a:p>
          <a:p>
            <a:endParaRPr lang="sv-SE" sz="2400" b="1" dirty="0"/>
          </a:p>
          <a:p>
            <a:r>
              <a:rPr lang="sv-SE" sz="2400" dirty="0"/>
              <a:t>nov 1999- okt 2007	Karin Eklund</a:t>
            </a:r>
          </a:p>
          <a:p>
            <a:r>
              <a:rPr lang="sv-SE" sz="2400" dirty="0"/>
              <a:t>okt 2007- jul 2015	Annette </a:t>
            </a:r>
            <a:r>
              <a:rPr lang="sv-SE" sz="2400" dirty="0" err="1"/>
              <a:t>Bergbo</a:t>
            </a:r>
            <a:endParaRPr lang="sv-SE" sz="2400" dirty="0"/>
          </a:p>
          <a:p>
            <a:r>
              <a:rPr lang="sv-SE" sz="2400" dirty="0"/>
              <a:t>aug 2015-mar 2020	Maria Svensson</a:t>
            </a:r>
          </a:p>
          <a:p>
            <a:r>
              <a:rPr lang="sv-SE" sz="2400" dirty="0"/>
              <a:t>apr 2020- okt 2021	Ann Gustafsson</a:t>
            </a:r>
          </a:p>
          <a:p>
            <a:r>
              <a:rPr lang="sv-SE" sz="2400" dirty="0"/>
              <a:t>nov 2021- dec 2021	Jana Karlsson</a:t>
            </a:r>
          </a:p>
          <a:p>
            <a:r>
              <a:rPr lang="sv-SE" sz="2400" dirty="0"/>
              <a:t>jan 2022 – tv		Catrin Schönberg</a:t>
            </a:r>
          </a:p>
          <a:p>
            <a:endParaRPr lang="sv-SE" sz="2400" dirty="0"/>
          </a:p>
          <a:p>
            <a:endParaRPr lang="sv-SE" sz="2400" dirty="0"/>
          </a:p>
          <a:p>
            <a:r>
              <a:rPr lang="sv-SE" sz="2400" dirty="0"/>
              <a:t>” just nu känner jag inte för att berätta ”</a:t>
            </a:r>
          </a:p>
        </p:txBody>
      </p:sp>
      <p:pic>
        <p:nvPicPr>
          <p:cNvPr id="7" name="Bildobjekt 6" descr="En bild som visar tecknad serie, clipart, illustration, Tecknade serier&#10;&#10;Automatiskt genererad beskrivning">
            <a:extLst>
              <a:ext uri="{FF2B5EF4-FFF2-40B4-BE49-F238E27FC236}">
                <a16:creationId xmlns:a16="http://schemas.microsoft.com/office/drawing/2014/main" id="{228F6606-6A4C-0A64-C44E-1C22C870D9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43182" y="431583"/>
            <a:ext cx="3510781" cy="5680364"/>
          </a:xfrm>
          <a:prstGeom prst="rect">
            <a:avLst/>
          </a:prstGeom>
        </p:spPr>
      </p:pic>
      <p:pic>
        <p:nvPicPr>
          <p:cNvPr id="8" name="Bildobjekt 7" descr="En bild som visar Teckensnitt, handskrift, clipart, Grafik&#10;&#10;Automatiskt genererad beskrivning">
            <a:extLst>
              <a:ext uri="{FF2B5EF4-FFF2-40B4-BE49-F238E27FC236}">
                <a16:creationId xmlns:a16="http://schemas.microsoft.com/office/drawing/2014/main" id="{EE87AF22-9D9B-15F4-EA0C-07DCAF7A94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4689" y="5596803"/>
            <a:ext cx="1481093" cy="1030288"/>
          </a:xfrm>
          <a:prstGeom prst="rect">
            <a:avLst/>
          </a:prstGeom>
        </p:spPr>
      </p:pic>
    </p:spTree>
    <p:extLst>
      <p:ext uri="{BB962C8B-B14F-4D97-AF65-F5344CB8AC3E}">
        <p14:creationId xmlns:p14="http://schemas.microsoft.com/office/powerpoint/2010/main" val="251941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inomhus, möbler, klädsel, sal&#10;&#10;Automatiskt genererad beskrivning">
            <a:extLst>
              <a:ext uri="{FF2B5EF4-FFF2-40B4-BE49-F238E27FC236}">
                <a16:creationId xmlns:a16="http://schemas.microsoft.com/office/drawing/2014/main" id="{9599611A-0EBB-CDD0-DCA8-F944B8DAF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56" y="309632"/>
            <a:ext cx="3766561" cy="2821496"/>
          </a:xfrm>
          <a:prstGeom prst="rect">
            <a:avLst/>
          </a:prstGeom>
        </p:spPr>
      </p:pic>
      <p:sp>
        <p:nvSpPr>
          <p:cNvPr id="4" name="textruta 3">
            <a:extLst>
              <a:ext uri="{FF2B5EF4-FFF2-40B4-BE49-F238E27FC236}">
                <a16:creationId xmlns:a16="http://schemas.microsoft.com/office/drawing/2014/main" id="{AECC9A37-809B-30D5-5CA7-5D4A22AE054F}"/>
              </a:ext>
            </a:extLst>
          </p:cNvPr>
          <p:cNvSpPr txBox="1"/>
          <p:nvPr/>
        </p:nvSpPr>
        <p:spPr>
          <a:xfrm>
            <a:off x="4941455" y="121207"/>
            <a:ext cx="5754255" cy="3416320"/>
          </a:xfrm>
          <a:prstGeom prst="rect">
            <a:avLst/>
          </a:prstGeom>
          <a:noFill/>
        </p:spPr>
        <p:txBody>
          <a:bodyPr wrap="square" rtlCol="0">
            <a:spAutoFit/>
          </a:bodyPr>
          <a:lstStyle/>
          <a:p>
            <a:r>
              <a:rPr lang="sv-SE" sz="2400" b="1" dirty="0"/>
              <a:t>HJÄRTSKOLA 2002-2006</a:t>
            </a:r>
          </a:p>
          <a:p>
            <a:r>
              <a:rPr lang="sv-SE" sz="2400" b="1" dirty="0"/>
              <a:t> </a:t>
            </a:r>
            <a:r>
              <a:rPr lang="sv-SE" sz="2400" dirty="0"/>
              <a:t>I samarbete med ÅHS. 2008 övergick den till ”Livsstilsförändring” med mental coaching och föreläsningar.</a:t>
            </a:r>
          </a:p>
          <a:p>
            <a:r>
              <a:rPr lang="sv-SE" sz="2400" dirty="0"/>
              <a:t>I dag kan hela vår verksamhet ses som en hjärtskola - för alla.</a:t>
            </a:r>
          </a:p>
          <a:p>
            <a:r>
              <a:rPr lang="sv-SE" sz="2400" dirty="0"/>
              <a:t>Allt vi jobbar för- mat, motion, psykiskt välmående, tandhälsa mm är bidragande för en god hälsa.</a:t>
            </a:r>
          </a:p>
        </p:txBody>
      </p:sp>
      <p:sp>
        <p:nvSpPr>
          <p:cNvPr id="5" name="textruta 4">
            <a:extLst>
              <a:ext uri="{FF2B5EF4-FFF2-40B4-BE49-F238E27FC236}">
                <a16:creationId xmlns:a16="http://schemas.microsoft.com/office/drawing/2014/main" id="{5B191C4B-89AA-2A4E-FF50-30A66526EA08}"/>
              </a:ext>
            </a:extLst>
          </p:cNvPr>
          <p:cNvSpPr txBox="1"/>
          <p:nvPr/>
        </p:nvSpPr>
        <p:spPr>
          <a:xfrm>
            <a:off x="4941455" y="4479636"/>
            <a:ext cx="6687127" cy="1569660"/>
          </a:xfrm>
          <a:prstGeom prst="rect">
            <a:avLst/>
          </a:prstGeom>
          <a:noFill/>
        </p:spPr>
        <p:txBody>
          <a:bodyPr wrap="square" rtlCol="0">
            <a:spAutoFit/>
          </a:bodyPr>
          <a:lstStyle/>
          <a:p>
            <a:r>
              <a:rPr lang="sv-SE" sz="2400" b="1" dirty="0"/>
              <a:t>HJÄRTFRISKPROMENADER</a:t>
            </a:r>
          </a:p>
          <a:p>
            <a:r>
              <a:rPr lang="sv-SE" sz="2400" dirty="0"/>
              <a:t>Redan 1998 började föreningen med ledda promenader, de pågår ännu. Under åren har flera ledare kommit och gått.</a:t>
            </a:r>
          </a:p>
        </p:txBody>
      </p:sp>
      <p:pic>
        <p:nvPicPr>
          <p:cNvPr id="7" name="Bildobjekt 6" descr="En bild som visar klädsel, person, utomhus, fotbeklädnader&#10;&#10;Automatiskt genererad beskrivning">
            <a:extLst>
              <a:ext uri="{FF2B5EF4-FFF2-40B4-BE49-F238E27FC236}">
                <a16:creationId xmlns:a16="http://schemas.microsoft.com/office/drawing/2014/main" id="{8F0C0309-CAC0-CC1E-29E3-A006E9CDB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74" y="3537527"/>
            <a:ext cx="3796144" cy="2847108"/>
          </a:xfrm>
          <a:prstGeom prst="rect">
            <a:avLst/>
          </a:prstGeom>
        </p:spPr>
      </p:pic>
      <p:pic>
        <p:nvPicPr>
          <p:cNvPr id="8" name="Bildobjekt 7" descr="En bild som visar Teckensnitt, handskrift, clipart, Grafik&#10;&#10;Automatiskt genererad beskrivning">
            <a:extLst>
              <a:ext uri="{FF2B5EF4-FFF2-40B4-BE49-F238E27FC236}">
                <a16:creationId xmlns:a16="http://schemas.microsoft.com/office/drawing/2014/main" id="{119B69A7-9AB3-F55A-F8F1-F76DFBE29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3328" y="5754254"/>
            <a:ext cx="1326273" cy="922591"/>
          </a:xfrm>
          <a:prstGeom prst="rect">
            <a:avLst/>
          </a:prstGeom>
        </p:spPr>
      </p:pic>
    </p:spTree>
    <p:extLst>
      <p:ext uri="{BB962C8B-B14F-4D97-AF65-F5344CB8AC3E}">
        <p14:creationId xmlns:p14="http://schemas.microsoft.com/office/powerpoint/2010/main" val="381315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BAC34C83-3995-414E-D890-5EBE37D391CA}"/>
              </a:ext>
            </a:extLst>
          </p:cNvPr>
          <p:cNvPicPr>
            <a:picLocks noGrp="1" noChangeAspect="1"/>
          </p:cNvPicPr>
          <p:nvPr>
            <p:ph sz="half" idx="1"/>
          </p:nvPr>
        </p:nvPicPr>
        <p:blipFill>
          <a:blip r:embed="rId2"/>
          <a:stretch>
            <a:fillRect/>
          </a:stretch>
        </p:blipFill>
        <p:spPr>
          <a:xfrm>
            <a:off x="1063289" y="548901"/>
            <a:ext cx="3743890" cy="2776189"/>
          </a:xfrm>
        </p:spPr>
      </p:pic>
      <p:sp>
        <p:nvSpPr>
          <p:cNvPr id="8" name="Platshållare för innehåll 7">
            <a:extLst>
              <a:ext uri="{FF2B5EF4-FFF2-40B4-BE49-F238E27FC236}">
                <a16:creationId xmlns:a16="http://schemas.microsoft.com/office/drawing/2014/main" id="{4C588447-1C6A-7746-2818-1AD7BDF69D7E}"/>
              </a:ext>
            </a:extLst>
          </p:cNvPr>
          <p:cNvSpPr>
            <a:spLocks noGrp="1"/>
          </p:cNvSpPr>
          <p:nvPr>
            <p:ph sz="half" idx="2"/>
          </p:nvPr>
        </p:nvSpPr>
        <p:spPr>
          <a:xfrm>
            <a:off x="6172200" y="548903"/>
            <a:ext cx="5181600" cy="5010650"/>
          </a:xfrm>
        </p:spPr>
        <p:txBody>
          <a:bodyPr>
            <a:normAutofit fontScale="92500" lnSpcReduction="10000"/>
          </a:bodyPr>
          <a:lstStyle/>
          <a:p>
            <a:pPr marL="0" indent="0" algn="ctr">
              <a:buNone/>
            </a:pPr>
            <a:r>
              <a:rPr lang="sv-SE" b="1" dirty="0"/>
              <a:t>SLUTA RÖKA!</a:t>
            </a:r>
          </a:p>
          <a:p>
            <a:r>
              <a:rPr lang="sv-SE" dirty="0"/>
              <a:t>2004-2016 hölls årligen Sluta-röka-kurser, huvudsakligen med mentaltränare Christoph </a:t>
            </a:r>
            <a:r>
              <a:rPr lang="sv-SE" dirty="0" err="1"/>
              <a:t>Treir</a:t>
            </a:r>
            <a:r>
              <a:rPr lang="sv-SE" dirty="0"/>
              <a:t>. </a:t>
            </a:r>
          </a:p>
          <a:p>
            <a:r>
              <a:rPr lang="sv-SE" dirty="0"/>
              <a:t>2015 och 2016 hölls antirökkampanj och antidrogarbete  för högstadieelever och sjätteklassister i samarbete med Folkhälsan och Lungskadeföreningen.</a:t>
            </a:r>
          </a:p>
          <a:p>
            <a:r>
              <a:rPr lang="sv-SE" dirty="0"/>
              <a:t>Många ålänningar har lyckats sluta röka med vår hjälp.</a:t>
            </a:r>
          </a:p>
        </p:txBody>
      </p:sp>
      <p:pic>
        <p:nvPicPr>
          <p:cNvPr id="10" name="Bildobjekt 9">
            <a:extLst>
              <a:ext uri="{FF2B5EF4-FFF2-40B4-BE49-F238E27FC236}">
                <a16:creationId xmlns:a16="http://schemas.microsoft.com/office/drawing/2014/main" id="{C9F2287D-51D8-B9C2-4FAD-D043500F2BD0}"/>
              </a:ext>
            </a:extLst>
          </p:cNvPr>
          <p:cNvPicPr>
            <a:picLocks noChangeAspect="1"/>
          </p:cNvPicPr>
          <p:nvPr/>
        </p:nvPicPr>
        <p:blipFill>
          <a:blip r:embed="rId3"/>
          <a:stretch>
            <a:fillRect/>
          </a:stretch>
        </p:blipFill>
        <p:spPr>
          <a:xfrm>
            <a:off x="1810327" y="3699447"/>
            <a:ext cx="2031144" cy="2286765"/>
          </a:xfrm>
          <a:prstGeom prst="rect">
            <a:avLst/>
          </a:prstGeom>
        </p:spPr>
      </p:pic>
      <p:pic>
        <p:nvPicPr>
          <p:cNvPr id="11" name="Bildobjekt 10" descr="En bild som visar Teckensnitt, handskrift, clipart, Grafik&#10;&#10;Automatiskt genererad beskrivning">
            <a:extLst>
              <a:ext uri="{FF2B5EF4-FFF2-40B4-BE49-F238E27FC236}">
                <a16:creationId xmlns:a16="http://schemas.microsoft.com/office/drawing/2014/main" id="{28D9364E-CC2E-1BD2-F829-CC11EB3DC0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2108" y="5471068"/>
            <a:ext cx="1481093" cy="1030288"/>
          </a:xfrm>
          <a:prstGeom prst="rect">
            <a:avLst/>
          </a:prstGeom>
        </p:spPr>
      </p:pic>
    </p:spTree>
    <p:extLst>
      <p:ext uri="{BB962C8B-B14F-4D97-AF65-F5344CB8AC3E}">
        <p14:creationId xmlns:p14="http://schemas.microsoft.com/office/powerpoint/2010/main" val="55820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7666DE11-17E1-4DC7-B2B7-6DA2E6A9C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B0416AA-F80C-C428-DD0E-D70D3F0C3EA1}"/>
              </a:ext>
            </a:extLst>
          </p:cNvPr>
          <p:cNvSpPr>
            <a:spLocks noGrp="1"/>
          </p:cNvSpPr>
          <p:nvPr>
            <p:ph type="title"/>
          </p:nvPr>
        </p:nvSpPr>
        <p:spPr>
          <a:xfrm>
            <a:off x="1137037" y="609600"/>
            <a:ext cx="6650303" cy="932873"/>
          </a:xfrm>
        </p:spPr>
        <p:txBody>
          <a:bodyPr vert="horz" lIns="91440" tIns="45720" rIns="91440" bIns="45720" rtlCol="0" anchor="ctr">
            <a:normAutofit/>
          </a:bodyPr>
          <a:lstStyle/>
          <a:p>
            <a:r>
              <a:rPr lang="en-US" b="1" kern="1200" dirty="0">
                <a:solidFill>
                  <a:schemeClr val="tx1"/>
                </a:solidFill>
                <a:latin typeface="+mj-lt"/>
                <a:ea typeface="+mj-ea"/>
                <a:cs typeface="+mj-cs"/>
              </a:rPr>
              <a:t>HJÄRTEBARNSFAMILJER</a:t>
            </a:r>
          </a:p>
        </p:txBody>
      </p:sp>
      <p:sp>
        <p:nvSpPr>
          <p:cNvPr id="4" name="Platshållare för innehåll 3">
            <a:extLst>
              <a:ext uri="{FF2B5EF4-FFF2-40B4-BE49-F238E27FC236}">
                <a16:creationId xmlns:a16="http://schemas.microsoft.com/office/drawing/2014/main" id="{D5AA1FB4-A773-224E-CA83-084B5B80B936}"/>
              </a:ext>
            </a:extLst>
          </p:cNvPr>
          <p:cNvSpPr>
            <a:spLocks noGrp="1"/>
          </p:cNvSpPr>
          <p:nvPr>
            <p:ph sz="half" idx="2"/>
          </p:nvPr>
        </p:nvSpPr>
        <p:spPr>
          <a:xfrm>
            <a:off x="1137038" y="1390189"/>
            <a:ext cx="6300992" cy="5139920"/>
          </a:xfrm>
        </p:spPr>
        <p:txBody>
          <a:bodyPr vert="horz" lIns="91440" tIns="45720" rIns="91440" bIns="45720" rtlCol="0">
            <a:normAutofit/>
          </a:bodyPr>
          <a:lstStyle/>
          <a:p>
            <a:endParaRPr lang="en-US" sz="1400" b="0" i="0" u="none" strike="noStrike" baseline="0" dirty="0"/>
          </a:p>
          <a:p>
            <a:r>
              <a:rPr lang="en-US" sz="1400" b="0" i="0" u="none" strike="noStrike" baseline="0" dirty="0"/>
              <a:t> </a:t>
            </a:r>
            <a:r>
              <a:rPr lang="en-US" sz="1600" b="0" i="0" u="none" strike="noStrike" baseline="0" dirty="0"/>
              <a:t>På Åland </a:t>
            </a:r>
            <a:r>
              <a:rPr lang="en-US" sz="1600" b="0" i="0" u="none" strike="noStrike" baseline="0" dirty="0" err="1"/>
              <a:t>föds</a:t>
            </a:r>
            <a:r>
              <a:rPr lang="en-US" sz="1600" b="0" i="0" u="none" strike="noStrike" baseline="0" dirty="0"/>
              <a:t> </a:t>
            </a:r>
            <a:r>
              <a:rPr lang="en-US" sz="1600" b="0" i="0" u="none" strike="noStrike" baseline="0" dirty="0" err="1"/>
              <a:t>i</a:t>
            </a:r>
            <a:r>
              <a:rPr lang="en-US" sz="1600" b="0" i="0" u="none" strike="noStrike" baseline="0" dirty="0"/>
              <a:t> </a:t>
            </a:r>
            <a:r>
              <a:rPr lang="en-US" sz="1600" b="0" i="0" u="none" strike="noStrike" baseline="0" dirty="0" err="1"/>
              <a:t>genomsnitt</a:t>
            </a:r>
            <a:r>
              <a:rPr lang="en-US" sz="1600" b="0" i="0" u="none" strike="noStrike" baseline="0" dirty="0"/>
              <a:t> 3 barn/</a:t>
            </a:r>
            <a:r>
              <a:rPr lang="en-US" sz="1600" b="0" i="0" u="none" strike="noStrike" baseline="0" dirty="0" err="1"/>
              <a:t>år</a:t>
            </a:r>
            <a:r>
              <a:rPr lang="en-US" sz="1600" b="0" i="0" u="none" strike="noStrike" baseline="0" dirty="0"/>
              <a:t> med </a:t>
            </a:r>
            <a:r>
              <a:rPr lang="en-US" sz="1600" b="0" i="0" u="none" strike="noStrike" baseline="0" dirty="0" err="1"/>
              <a:t>något</a:t>
            </a:r>
            <a:r>
              <a:rPr lang="en-US" sz="1600" b="0" i="0" u="none" strike="noStrike" baseline="0" dirty="0"/>
              <a:t> </a:t>
            </a:r>
            <a:r>
              <a:rPr lang="en-US" sz="1600" b="0" i="0" u="none" strike="noStrike" baseline="0" dirty="0" err="1"/>
              <a:t>hjärtfel</a:t>
            </a:r>
            <a:r>
              <a:rPr lang="en-US" sz="1600" b="0" i="0" u="none" strike="noStrike" baseline="0" dirty="0"/>
              <a:t> men </a:t>
            </a:r>
            <a:r>
              <a:rPr lang="en-US" sz="1600" b="0" i="0" u="none" strike="noStrike" baseline="0" dirty="0" err="1"/>
              <a:t>få</a:t>
            </a:r>
            <a:r>
              <a:rPr lang="en-US" sz="1600" b="0" i="0" u="none" strike="noStrike" baseline="0" dirty="0"/>
              <a:t> </a:t>
            </a:r>
            <a:r>
              <a:rPr lang="en-US" sz="1600" b="0" i="0" u="none" strike="noStrike" baseline="0" dirty="0" err="1"/>
              <a:t>behöver</a:t>
            </a:r>
            <a:r>
              <a:rPr lang="en-US" sz="1600" b="0" i="0" u="none" strike="noStrike" baseline="0" dirty="0"/>
              <a:t> </a:t>
            </a:r>
            <a:r>
              <a:rPr lang="en-US" sz="1600" b="0" i="0" u="none" strike="noStrike" baseline="0" dirty="0" err="1"/>
              <a:t>opereras</a:t>
            </a:r>
            <a:r>
              <a:rPr lang="en-US" sz="1600" b="0" i="0" u="none" strike="noStrike" baseline="0" dirty="0"/>
              <a:t>. Om det </a:t>
            </a:r>
            <a:r>
              <a:rPr lang="en-US" sz="1600" b="0" i="0" u="none" strike="noStrike" baseline="0" dirty="0" err="1"/>
              <a:t>behövs</a:t>
            </a:r>
            <a:r>
              <a:rPr lang="en-US" sz="1600" b="0" i="0" u="none" strike="noStrike" baseline="0" dirty="0"/>
              <a:t> </a:t>
            </a:r>
            <a:r>
              <a:rPr lang="en-US" sz="1600" b="0" i="0" u="none" strike="noStrike" baseline="0" dirty="0" err="1"/>
              <a:t>görs</a:t>
            </a:r>
            <a:r>
              <a:rPr lang="en-US" sz="1600" b="0" i="0" u="none" strike="noStrike" baseline="0" dirty="0"/>
              <a:t> </a:t>
            </a:r>
            <a:r>
              <a:rPr lang="en-US" sz="1600" b="0" i="0" u="none" strike="noStrike" baseline="0" dirty="0" err="1"/>
              <a:t>alltid</a:t>
            </a:r>
            <a:r>
              <a:rPr lang="en-US" sz="1600" b="0" i="0" u="none" strike="noStrike" baseline="0" dirty="0"/>
              <a:t> </a:t>
            </a:r>
            <a:r>
              <a:rPr lang="en-US" sz="1600" b="0" i="0" u="none" strike="noStrike" baseline="0" dirty="0" err="1"/>
              <a:t>operationerna</a:t>
            </a:r>
            <a:r>
              <a:rPr lang="en-US" sz="1600" b="0" i="0" u="none" strike="noStrike" baseline="0" dirty="0"/>
              <a:t> </a:t>
            </a:r>
            <a:r>
              <a:rPr lang="en-US" sz="1600" b="0" i="0" u="none" strike="noStrike" baseline="0" dirty="0" err="1"/>
              <a:t>i</a:t>
            </a:r>
            <a:r>
              <a:rPr lang="en-US" sz="1600" b="0" i="0" u="none" strike="noStrike" baseline="0" dirty="0"/>
              <a:t> </a:t>
            </a:r>
            <a:r>
              <a:rPr lang="en-US" sz="1600" b="0" i="0" u="none" strike="noStrike" baseline="0" dirty="0" err="1"/>
              <a:t>Helsingfors</a:t>
            </a:r>
            <a:r>
              <a:rPr lang="en-US" sz="1600" b="0" i="0" u="none" strike="noStrike" baseline="0" dirty="0"/>
              <a:t> av </a:t>
            </a:r>
            <a:r>
              <a:rPr lang="en-US" sz="1600" b="0" i="0" u="none" strike="noStrike" baseline="0" dirty="0" err="1"/>
              <a:t>någon</a:t>
            </a:r>
            <a:r>
              <a:rPr lang="en-US" sz="1600" b="0" i="0" u="none" strike="noStrike" baseline="0" dirty="0"/>
              <a:t> av de 4 </a:t>
            </a:r>
            <a:r>
              <a:rPr lang="en-US" sz="1600" b="0" i="0" u="none" strike="noStrike" baseline="0" dirty="0" err="1"/>
              <a:t>barnkirurgerna</a:t>
            </a:r>
            <a:r>
              <a:rPr lang="en-US" sz="1600" b="0" i="0" u="none" strike="noStrike" baseline="0" dirty="0"/>
              <a:t> </a:t>
            </a:r>
            <a:r>
              <a:rPr lang="en-US" sz="1600" b="0" i="0" u="none" strike="noStrike" baseline="0" dirty="0" err="1"/>
              <a:t>som</a:t>
            </a:r>
            <a:r>
              <a:rPr lang="en-US" sz="1600" b="0" i="0" u="none" strike="noStrike" baseline="0" dirty="0"/>
              <a:t> </a:t>
            </a:r>
            <a:r>
              <a:rPr lang="en-US" sz="1600" b="0" i="0" u="none" strike="noStrike" baseline="0" dirty="0" err="1"/>
              <a:t>finns</a:t>
            </a:r>
            <a:r>
              <a:rPr lang="en-US" sz="1600" b="0" i="0" u="none" strike="noStrike" baseline="0" dirty="0"/>
              <a:t>. För </a:t>
            </a:r>
            <a:r>
              <a:rPr lang="en-US" sz="1600" b="0" i="0" u="none" strike="noStrike" baseline="0" dirty="0" err="1"/>
              <a:t>en</a:t>
            </a:r>
            <a:r>
              <a:rPr lang="en-US" sz="1600" b="0" i="0" u="none" strike="noStrike" baseline="0" dirty="0"/>
              <a:t> del barn </a:t>
            </a:r>
            <a:r>
              <a:rPr lang="en-US" sz="1600" b="0" i="0" u="none" strike="noStrike" baseline="0" dirty="0" err="1"/>
              <a:t>räcker</a:t>
            </a:r>
            <a:r>
              <a:rPr lang="en-US" sz="1600" b="0" i="0" u="none" strike="noStrike" baseline="0" dirty="0"/>
              <a:t> det med </a:t>
            </a:r>
            <a:r>
              <a:rPr lang="en-US" sz="1600" b="0" i="0" u="none" strike="noStrike" baseline="0" dirty="0" err="1"/>
              <a:t>en</a:t>
            </a:r>
            <a:r>
              <a:rPr lang="en-US" sz="1600" b="0" i="0" u="none" strike="noStrike" baseline="0" dirty="0"/>
              <a:t> operation </a:t>
            </a:r>
            <a:r>
              <a:rPr lang="en-US" sz="1600" b="0" i="0" u="none" strike="noStrike" baseline="0" dirty="0" err="1"/>
              <a:t>medan</a:t>
            </a:r>
            <a:r>
              <a:rPr lang="en-US" sz="1600" b="0" i="0" u="none" strike="noStrike" baseline="0" dirty="0"/>
              <a:t> </a:t>
            </a:r>
            <a:r>
              <a:rPr lang="en-US" sz="1600" b="0" i="0" u="none" strike="noStrike" baseline="0" dirty="0" err="1"/>
              <a:t>andra</a:t>
            </a:r>
            <a:r>
              <a:rPr lang="en-US" sz="1600" b="0" i="0" u="none" strike="noStrike" baseline="0" dirty="0"/>
              <a:t> </a:t>
            </a:r>
            <a:r>
              <a:rPr lang="en-US" sz="1600" b="0" i="0" u="none" strike="noStrike" baseline="0" dirty="0" err="1"/>
              <a:t>kan</a:t>
            </a:r>
            <a:r>
              <a:rPr lang="en-US" sz="1600" b="0" i="0" u="none" strike="noStrike" baseline="0" dirty="0"/>
              <a:t> </a:t>
            </a:r>
            <a:r>
              <a:rPr lang="en-US" sz="1600" b="0" i="0" u="none" strike="noStrike" baseline="0" dirty="0" err="1"/>
              <a:t>behöva</a:t>
            </a:r>
            <a:r>
              <a:rPr lang="en-US" sz="1600" b="0" i="0" u="none" strike="noStrike" baseline="0" dirty="0"/>
              <a:t> </a:t>
            </a:r>
            <a:r>
              <a:rPr lang="en-US" sz="1600" b="0" i="0" u="none" strike="noStrike" baseline="0" dirty="0" err="1"/>
              <a:t>flera</a:t>
            </a:r>
            <a:r>
              <a:rPr lang="en-US" sz="1600" b="0" i="0" u="none" strike="noStrike" baseline="0" dirty="0"/>
              <a:t>, </a:t>
            </a:r>
            <a:r>
              <a:rPr lang="en-US" sz="1600" b="0" i="0" u="none" strike="noStrike" baseline="0" dirty="0" err="1"/>
              <a:t>ända</a:t>
            </a:r>
            <a:r>
              <a:rPr lang="en-US" sz="1600" b="0" i="0" u="none" strike="noStrike" baseline="0" dirty="0"/>
              <a:t> </a:t>
            </a:r>
            <a:r>
              <a:rPr lang="en-US" sz="1600" b="0" i="0" u="none" strike="noStrike" baseline="0" dirty="0" err="1"/>
              <a:t>upp</a:t>
            </a:r>
            <a:r>
              <a:rPr lang="en-US" sz="1600" b="0" i="0" u="none" strike="noStrike" baseline="0" dirty="0"/>
              <a:t> </a:t>
            </a:r>
            <a:r>
              <a:rPr lang="en-US" sz="1600" b="0" i="0" u="none" strike="noStrike" baseline="0" dirty="0" err="1"/>
              <a:t>i</a:t>
            </a:r>
            <a:r>
              <a:rPr lang="en-US" sz="1600" b="0" i="0" u="none" strike="noStrike" baseline="0" dirty="0"/>
              <a:t> </a:t>
            </a:r>
            <a:r>
              <a:rPr lang="en-US" sz="1600" b="0" i="0" u="none" strike="noStrike" baseline="0" dirty="0" err="1"/>
              <a:t>vuxen</a:t>
            </a:r>
            <a:r>
              <a:rPr lang="en-US" sz="1600" b="0" i="0" u="none" strike="noStrike" baseline="0" dirty="0"/>
              <a:t> </a:t>
            </a:r>
            <a:r>
              <a:rPr lang="en-US" sz="1600" b="0" i="0" u="none" strike="noStrike" baseline="0" dirty="0" err="1"/>
              <a:t>ålder</a:t>
            </a:r>
            <a:r>
              <a:rPr lang="en-US" sz="1600" b="0" i="0" u="none" strike="noStrike" baseline="0" dirty="0"/>
              <a:t>. </a:t>
            </a:r>
          </a:p>
          <a:p>
            <a:r>
              <a:rPr lang="en-US" sz="1600" b="0" i="0" u="none" strike="noStrike" baseline="0" dirty="0"/>
              <a:t>Sedan 1990 - </a:t>
            </a:r>
            <a:r>
              <a:rPr lang="en-US" sz="1600" b="0" i="0" u="none" strike="noStrike" baseline="0" dirty="0" err="1"/>
              <a:t>talet</a:t>
            </a:r>
            <a:r>
              <a:rPr lang="en-US" sz="1600" b="0" i="0" u="none" strike="noStrike" baseline="0" dirty="0"/>
              <a:t> </a:t>
            </a:r>
            <a:r>
              <a:rPr lang="en-US" sz="1600" b="0" i="0" u="none" strike="noStrike" baseline="0" dirty="0" err="1"/>
              <a:t>har</a:t>
            </a:r>
            <a:r>
              <a:rPr lang="en-US" sz="1600" b="0" i="0" u="none" strike="noStrike" baseline="0" dirty="0"/>
              <a:t> </a:t>
            </a:r>
            <a:r>
              <a:rPr lang="en-US" sz="1600" b="0" i="0" u="none" strike="noStrike" baseline="0" dirty="0" err="1"/>
              <a:t>livslängden</a:t>
            </a:r>
            <a:r>
              <a:rPr lang="en-US" sz="1600" b="0" i="0" u="none" strike="noStrike" baseline="0" dirty="0"/>
              <a:t> och -</a:t>
            </a:r>
            <a:r>
              <a:rPr lang="en-US" sz="1600" b="0" i="0" u="none" strike="noStrike" baseline="0" dirty="0" err="1"/>
              <a:t>kvaliteten</a:t>
            </a:r>
            <a:r>
              <a:rPr lang="en-US" sz="1600" b="0" i="0" u="none" strike="noStrike" baseline="0" dirty="0"/>
              <a:t> </a:t>
            </a:r>
            <a:r>
              <a:rPr lang="en-US" sz="1600" b="0" i="0" u="none" strike="noStrike" baseline="0" dirty="0" err="1"/>
              <a:t>ökat</a:t>
            </a:r>
            <a:r>
              <a:rPr lang="en-US" sz="1600" b="0" i="0" u="none" strike="noStrike" baseline="0" dirty="0"/>
              <a:t> </a:t>
            </a:r>
            <a:r>
              <a:rPr lang="en-US" sz="1600" b="0" i="0" u="none" strike="noStrike" baseline="0" dirty="0" err="1"/>
              <a:t>enormt</a:t>
            </a:r>
            <a:r>
              <a:rPr lang="en-US" sz="1600" b="0" i="0" u="none" strike="noStrike" baseline="0" dirty="0"/>
              <a:t> för barn med </a:t>
            </a:r>
            <a:r>
              <a:rPr lang="en-US" sz="1600" b="0" i="0" u="none" strike="noStrike" baseline="0" dirty="0" err="1"/>
              <a:t>medfödda</a:t>
            </a:r>
            <a:r>
              <a:rPr lang="en-US" sz="1600" b="0" i="0" u="none" strike="noStrike" baseline="0" dirty="0"/>
              <a:t> </a:t>
            </a:r>
            <a:r>
              <a:rPr lang="en-US" sz="1600" b="0" i="0" u="none" strike="noStrike" baseline="0" dirty="0" err="1"/>
              <a:t>hjärtfel</a:t>
            </a:r>
            <a:r>
              <a:rPr lang="en-US" sz="1600" b="0" i="0" u="none" strike="noStrike" baseline="0" dirty="0"/>
              <a:t>. De </a:t>
            </a:r>
            <a:r>
              <a:rPr lang="en-US" sz="1600" b="0" i="0" u="none" strike="noStrike" baseline="0" dirty="0" err="1"/>
              <a:t>allra</a:t>
            </a:r>
            <a:r>
              <a:rPr lang="en-US" sz="1600" b="0" i="0" u="none" strike="noStrike" baseline="0" dirty="0"/>
              <a:t> </a:t>
            </a:r>
            <a:r>
              <a:rPr lang="en-US" sz="1600" b="0" i="0" u="none" strike="noStrike" baseline="0" dirty="0" err="1"/>
              <a:t>flesta</a:t>
            </a:r>
            <a:r>
              <a:rPr lang="en-US" sz="1600" b="0" i="0" u="none" strike="noStrike" baseline="0" dirty="0"/>
              <a:t> lever </a:t>
            </a:r>
            <a:r>
              <a:rPr lang="en-US" sz="1600" b="0" i="0" u="none" strike="noStrike" baseline="0" dirty="0" err="1"/>
              <a:t>idag</a:t>
            </a:r>
            <a:r>
              <a:rPr lang="en-US" sz="1600" b="0" i="0" u="none" strike="noStrike" baseline="0" dirty="0"/>
              <a:t> </a:t>
            </a:r>
            <a:r>
              <a:rPr lang="en-US" sz="1600" b="0" i="0" u="none" strike="noStrike" baseline="0" dirty="0" err="1"/>
              <a:t>ett</a:t>
            </a:r>
            <a:r>
              <a:rPr lang="en-US" sz="1600" b="0" i="0" u="none" strike="noStrike" baseline="0" dirty="0"/>
              <a:t> bra och </a:t>
            </a:r>
            <a:r>
              <a:rPr lang="en-US" sz="1600" b="0" i="0" u="none" strike="noStrike" baseline="0" dirty="0" err="1"/>
              <a:t>långt</a:t>
            </a:r>
            <a:r>
              <a:rPr lang="en-US" sz="1600" b="0" i="0" u="none" strike="noStrike" baseline="0" dirty="0"/>
              <a:t> liv. </a:t>
            </a:r>
          </a:p>
          <a:p>
            <a:r>
              <a:rPr lang="en-US" sz="1600" b="0" i="0" u="none" strike="noStrike" baseline="0" dirty="0" err="1"/>
              <a:t>Ett</a:t>
            </a:r>
            <a:r>
              <a:rPr lang="en-US" sz="1600" b="0" i="0" u="none" strike="noStrike" baseline="0" dirty="0"/>
              <a:t> </a:t>
            </a:r>
            <a:r>
              <a:rPr lang="en-US" sz="1600" b="0" i="0" u="none" strike="noStrike" baseline="0" dirty="0" err="1"/>
              <a:t>hjärtebarn</a:t>
            </a:r>
            <a:r>
              <a:rPr lang="en-US" sz="1600" b="0" i="0" u="none" strike="noStrike" baseline="0" dirty="0"/>
              <a:t> </a:t>
            </a:r>
            <a:r>
              <a:rPr lang="en-US" sz="1600" b="0" i="0" u="none" strike="noStrike" baseline="0" dirty="0" err="1"/>
              <a:t>hör</a:t>
            </a:r>
            <a:r>
              <a:rPr lang="en-US" sz="1600" b="0" i="0" u="none" strike="noStrike" baseline="0" dirty="0"/>
              <a:t> ALLTID till </a:t>
            </a:r>
            <a:r>
              <a:rPr lang="en-US" sz="1600" b="0" i="0" u="none" strike="noStrike" baseline="0" dirty="0" err="1"/>
              <a:t>riskgrupp</a:t>
            </a:r>
            <a:r>
              <a:rPr lang="en-US" sz="1600" b="0" i="0" u="none" strike="noStrike" baseline="0" dirty="0"/>
              <a:t> för </a:t>
            </a:r>
            <a:r>
              <a:rPr lang="en-US" sz="1600" b="0" i="0" u="none" strike="noStrike" baseline="0" dirty="0" err="1"/>
              <a:t>övriga</a:t>
            </a:r>
            <a:r>
              <a:rPr lang="en-US" sz="1600" b="0" i="0" u="none" strike="noStrike" baseline="0" dirty="0"/>
              <a:t> </a:t>
            </a:r>
            <a:r>
              <a:rPr lang="en-US" sz="1600" b="0" i="0" u="none" strike="noStrike" baseline="0" dirty="0" err="1"/>
              <a:t>sjukdomar</a:t>
            </a:r>
            <a:r>
              <a:rPr lang="en-US" sz="1600" b="0" i="0" u="none" strike="noStrike" baseline="0" dirty="0"/>
              <a:t>, </a:t>
            </a:r>
            <a:r>
              <a:rPr lang="en-US" sz="1600" b="0" i="0" u="none" strike="noStrike" baseline="0" dirty="0" err="1"/>
              <a:t>vilket</a:t>
            </a:r>
            <a:r>
              <a:rPr lang="en-US" sz="1600" b="0" i="0" u="none" strike="noStrike" baseline="0" dirty="0"/>
              <a:t> </a:t>
            </a:r>
            <a:r>
              <a:rPr lang="en-US" sz="1600" b="0" i="0" u="none" strike="noStrike" baseline="0" dirty="0" err="1"/>
              <a:t>är</a:t>
            </a:r>
            <a:r>
              <a:rPr lang="en-US" sz="1600" b="0" i="0" u="none" strike="noStrike" baseline="0" dirty="0"/>
              <a:t> </a:t>
            </a:r>
            <a:r>
              <a:rPr lang="en-US" sz="1600" b="0" i="0" u="none" strike="noStrike" baseline="0" dirty="0" err="1"/>
              <a:t>viktigt</a:t>
            </a:r>
            <a:r>
              <a:rPr lang="en-US" sz="1600" b="0" i="0" u="none" strike="noStrike" baseline="0" dirty="0"/>
              <a:t> </a:t>
            </a:r>
            <a:r>
              <a:rPr lang="en-US" sz="1600" b="0" i="0" u="none" strike="noStrike" baseline="0" dirty="0" err="1"/>
              <a:t>att</a:t>
            </a:r>
            <a:r>
              <a:rPr lang="en-US" sz="1600" b="0" i="0" u="none" strike="noStrike" baseline="0" dirty="0"/>
              <a:t> </a:t>
            </a:r>
            <a:r>
              <a:rPr lang="en-US" sz="1600" b="0" i="0" u="none" strike="noStrike" baseline="0" dirty="0" err="1"/>
              <a:t>förstå</a:t>
            </a:r>
            <a:r>
              <a:rPr lang="en-US" sz="1600" b="0" i="0" u="none" strike="noStrike" baseline="0" dirty="0"/>
              <a:t>. En </a:t>
            </a:r>
            <a:r>
              <a:rPr lang="en-US" sz="1600" b="0" i="0" u="none" strike="noStrike" baseline="0" dirty="0" err="1"/>
              <a:t>vanlig</a:t>
            </a:r>
            <a:r>
              <a:rPr lang="en-US" sz="1600" b="0" i="0" u="none" strike="noStrike" baseline="0" dirty="0"/>
              <a:t> operation </a:t>
            </a:r>
            <a:r>
              <a:rPr lang="en-US" sz="1600" b="0" i="0" u="none" strike="noStrike" baseline="0" dirty="0" err="1"/>
              <a:t>kan</a:t>
            </a:r>
            <a:r>
              <a:rPr lang="en-US" sz="1600" b="0" i="0" u="none" strike="noStrike" baseline="0" dirty="0"/>
              <a:t> </a:t>
            </a:r>
            <a:r>
              <a:rPr lang="en-US" sz="1600" b="0" i="0" u="none" strike="noStrike" baseline="0" dirty="0" err="1"/>
              <a:t>inte</a:t>
            </a:r>
            <a:r>
              <a:rPr lang="en-US" sz="1600" b="0" i="0" u="none" strike="noStrike" baseline="0" dirty="0"/>
              <a:t> </a:t>
            </a:r>
            <a:r>
              <a:rPr lang="en-US" sz="1600" b="0" i="0" u="none" strike="noStrike" baseline="0" dirty="0" err="1"/>
              <a:t>utföras</a:t>
            </a:r>
            <a:r>
              <a:rPr lang="en-US" sz="1600" b="0" i="0" u="none" strike="noStrike" baseline="0" dirty="0"/>
              <a:t> </a:t>
            </a:r>
            <a:r>
              <a:rPr lang="en-US" sz="1600" b="0" i="0" u="none" strike="noStrike" baseline="0" dirty="0" err="1"/>
              <a:t>utan</a:t>
            </a:r>
            <a:r>
              <a:rPr lang="en-US" sz="1600" b="0" i="0" u="none" strike="noStrike" baseline="0" dirty="0"/>
              <a:t> </a:t>
            </a:r>
            <a:r>
              <a:rPr lang="en-US" sz="1600" b="0" i="0" u="none" strike="noStrike" baseline="0" dirty="0" err="1"/>
              <a:t>specialnarkosläkare</a:t>
            </a:r>
            <a:r>
              <a:rPr lang="en-US" sz="1600" b="0" i="0" u="none" strike="noStrike" baseline="0" dirty="0"/>
              <a:t> - de </a:t>
            </a:r>
            <a:r>
              <a:rPr lang="en-US" sz="1600" b="0" i="0" u="none" strike="noStrike" baseline="0" dirty="0" err="1"/>
              <a:t>söver</a:t>
            </a:r>
            <a:r>
              <a:rPr lang="en-US" sz="1600" b="0" i="0" u="none" strike="noStrike" baseline="0" dirty="0"/>
              <a:t> </a:t>
            </a:r>
            <a:r>
              <a:rPr lang="en-US" sz="1600" b="0" i="0" u="none" strike="noStrike" baseline="0" dirty="0" err="1"/>
              <a:t>alltså</a:t>
            </a:r>
            <a:r>
              <a:rPr lang="en-US" sz="1600" b="0" i="0" u="none" strike="noStrike" baseline="0" dirty="0"/>
              <a:t> </a:t>
            </a:r>
            <a:r>
              <a:rPr lang="en-US" sz="1600" b="0" i="0" u="none" strike="noStrike" baseline="0" dirty="0" err="1"/>
              <a:t>inte</a:t>
            </a:r>
            <a:r>
              <a:rPr lang="en-US" sz="1600" b="0" i="0" u="none" strike="noStrike" baseline="0" dirty="0"/>
              <a:t> </a:t>
            </a:r>
            <a:r>
              <a:rPr lang="en-US" sz="1600" b="0" i="0" u="none" strike="noStrike" baseline="0" dirty="0" err="1"/>
              <a:t>hjärtebarn</a:t>
            </a:r>
            <a:r>
              <a:rPr lang="en-US" sz="1600" b="0" i="0" u="none" strike="noStrike" baseline="0" dirty="0"/>
              <a:t> på Åland. </a:t>
            </a:r>
            <a:r>
              <a:rPr lang="en-US" sz="1600" b="0" i="0" u="none" strike="noStrike" baseline="0" dirty="0" err="1"/>
              <a:t>Skador</a:t>
            </a:r>
            <a:r>
              <a:rPr lang="en-US" sz="1600" b="0" i="0" u="none" strike="noStrike" baseline="0" dirty="0"/>
              <a:t> </a:t>
            </a:r>
            <a:r>
              <a:rPr lang="en-US" sz="1600" b="0" i="0" u="none" strike="noStrike" baseline="0" dirty="0" err="1"/>
              <a:t>i</a:t>
            </a:r>
            <a:r>
              <a:rPr lang="en-US" sz="1600" b="0" i="0" u="none" strike="noStrike" baseline="0" dirty="0"/>
              <a:t> </a:t>
            </a:r>
            <a:r>
              <a:rPr lang="en-US" sz="1600" b="0" i="0" u="none" strike="noStrike" baseline="0" dirty="0" err="1"/>
              <a:t>munnen</a:t>
            </a:r>
            <a:r>
              <a:rPr lang="en-US" sz="1600" b="0" i="0" u="none" strike="noStrike" baseline="0" dirty="0"/>
              <a:t> </a:t>
            </a:r>
            <a:r>
              <a:rPr lang="en-US" sz="1600" b="0" i="0" u="none" strike="noStrike" baseline="0" dirty="0" err="1"/>
              <a:t>måste</a:t>
            </a:r>
            <a:r>
              <a:rPr lang="en-US" sz="1600" b="0" i="0" u="none" strike="noStrike" baseline="0" dirty="0"/>
              <a:t> </a:t>
            </a:r>
            <a:r>
              <a:rPr lang="en-US" sz="1600" b="0" i="0" u="none" strike="noStrike" baseline="0" dirty="0" err="1"/>
              <a:t>alltid</a:t>
            </a:r>
            <a:r>
              <a:rPr lang="en-US" sz="1600" b="0" i="0" u="none" strike="noStrike" baseline="0" dirty="0"/>
              <a:t> </a:t>
            </a:r>
            <a:r>
              <a:rPr lang="en-US" sz="1600" b="0" i="0" u="none" strike="noStrike" baseline="0" dirty="0" err="1"/>
              <a:t>behandlas</a:t>
            </a:r>
            <a:r>
              <a:rPr lang="en-US" sz="1600" b="0" i="0" u="none" strike="noStrike" baseline="0" dirty="0"/>
              <a:t> med </a:t>
            </a:r>
            <a:r>
              <a:rPr lang="en-US" sz="1600" b="0" i="0" u="none" strike="noStrike" baseline="0" dirty="0" err="1"/>
              <a:t>antibiotika</a:t>
            </a:r>
            <a:r>
              <a:rPr lang="en-US" sz="1600" b="0" i="0" u="none" strike="noStrike" baseline="0" dirty="0"/>
              <a:t> </a:t>
            </a:r>
            <a:r>
              <a:rPr lang="en-US" sz="1600" b="0" i="0" u="none" strike="noStrike" baseline="0" dirty="0" err="1"/>
              <a:t>pga</a:t>
            </a:r>
            <a:r>
              <a:rPr lang="en-US" sz="1600" b="0" i="0" u="none" strike="noStrike" baseline="0" dirty="0"/>
              <a:t> </a:t>
            </a:r>
            <a:r>
              <a:rPr lang="en-US" sz="1600" b="0" i="0" u="none" strike="noStrike" baseline="0" dirty="0" err="1"/>
              <a:t>bakterierisken</a:t>
            </a:r>
            <a:r>
              <a:rPr lang="en-US" sz="1600" b="0" i="0" u="none" strike="noStrike" baseline="0" dirty="0"/>
              <a:t> </a:t>
            </a:r>
            <a:r>
              <a:rPr lang="en-US" sz="1600" b="0" i="0" u="none" strike="noStrike" baseline="0" dirty="0" err="1"/>
              <a:t>som</a:t>
            </a:r>
            <a:r>
              <a:rPr lang="en-US" sz="1600" b="0" i="0" u="none" strike="noStrike" baseline="0" dirty="0"/>
              <a:t> </a:t>
            </a:r>
            <a:r>
              <a:rPr lang="en-US" sz="1600" b="0" i="0" u="none" strike="noStrike" baseline="0" dirty="0" err="1"/>
              <a:t>kan</a:t>
            </a:r>
            <a:r>
              <a:rPr lang="en-US" sz="1600" b="0" i="0" u="none" strike="noStrike" baseline="0" dirty="0"/>
              <a:t> </a:t>
            </a:r>
            <a:r>
              <a:rPr lang="en-US" sz="1600" b="0" i="0" u="none" strike="noStrike" baseline="0" dirty="0" err="1"/>
              <a:t>leda</a:t>
            </a:r>
            <a:r>
              <a:rPr lang="en-US" sz="1600" b="0" i="0" u="none" strike="noStrike" baseline="0" dirty="0"/>
              <a:t> till </a:t>
            </a:r>
            <a:r>
              <a:rPr lang="en-US" sz="1600" b="0" i="0" u="none" strike="noStrike" baseline="0" dirty="0" err="1"/>
              <a:t>komplikationer</a:t>
            </a:r>
            <a:r>
              <a:rPr lang="en-US" sz="1600" b="0" i="0" u="none" strike="noStrike" baseline="0" dirty="0"/>
              <a:t> </a:t>
            </a:r>
            <a:r>
              <a:rPr lang="en-US" sz="1600" b="0" i="0" u="none" strike="noStrike" baseline="0" dirty="0" err="1"/>
              <a:t>i</a:t>
            </a:r>
            <a:r>
              <a:rPr lang="en-US" sz="1600" b="0" i="0" u="none" strike="noStrike" baseline="0" dirty="0"/>
              <a:t> </a:t>
            </a:r>
            <a:r>
              <a:rPr lang="en-US" sz="1600" b="0" i="0" u="none" strike="noStrike" baseline="0" dirty="0" err="1"/>
              <a:t>hjärtat</a:t>
            </a:r>
            <a:r>
              <a:rPr lang="en-US" sz="1600" b="0" i="0" u="none" strike="noStrike" baseline="0" dirty="0"/>
              <a:t>. </a:t>
            </a:r>
          </a:p>
          <a:p>
            <a:r>
              <a:rPr lang="en-US" sz="1600" dirty="0"/>
              <a:t>2006 </a:t>
            </a:r>
            <a:r>
              <a:rPr lang="en-US" sz="1600" dirty="0" err="1"/>
              <a:t>startades</a:t>
            </a:r>
            <a:r>
              <a:rPr lang="en-US" sz="1600" dirty="0"/>
              <a:t> </a:t>
            </a:r>
            <a:r>
              <a:rPr lang="en-US" sz="1600" dirty="0" err="1"/>
              <a:t>Hjärtebarnen</a:t>
            </a:r>
            <a:r>
              <a:rPr lang="en-US" sz="1600" dirty="0"/>
              <a:t> </a:t>
            </a:r>
            <a:r>
              <a:rPr lang="en-US" sz="1600" dirty="0" err="1"/>
              <a:t>som</a:t>
            </a:r>
            <a:r>
              <a:rPr lang="en-US" sz="1600" dirty="0"/>
              <a:t> </a:t>
            </a:r>
            <a:r>
              <a:rPr lang="en-US" sz="1600" dirty="0" err="1"/>
              <a:t>projekt</a:t>
            </a:r>
            <a:r>
              <a:rPr lang="en-US" sz="1600" dirty="0"/>
              <a:t>. </a:t>
            </a:r>
            <a:r>
              <a:rPr lang="en-US" sz="1600" dirty="0" err="1"/>
              <a:t>Idag</a:t>
            </a:r>
            <a:r>
              <a:rPr lang="en-US" sz="1600" dirty="0"/>
              <a:t> </a:t>
            </a:r>
            <a:r>
              <a:rPr lang="en-US" sz="1600" dirty="0" err="1"/>
              <a:t>erbjuder</a:t>
            </a:r>
            <a:r>
              <a:rPr lang="en-US" sz="1600" dirty="0"/>
              <a:t> </a:t>
            </a:r>
            <a:r>
              <a:rPr lang="en-US" sz="1600" dirty="0" err="1"/>
              <a:t>föreningen</a:t>
            </a:r>
            <a:r>
              <a:rPr lang="en-US" sz="1600" dirty="0"/>
              <a:t> </a:t>
            </a:r>
            <a:r>
              <a:rPr lang="en-US" sz="1600" dirty="0" err="1"/>
              <a:t>familjerna</a:t>
            </a:r>
            <a:r>
              <a:rPr lang="en-US" sz="1600" dirty="0"/>
              <a:t> </a:t>
            </a:r>
            <a:r>
              <a:rPr lang="en-US" sz="1600" dirty="0" err="1"/>
              <a:t>olika</a:t>
            </a:r>
            <a:r>
              <a:rPr lang="en-US" sz="1600" dirty="0"/>
              <a:t> </a:t>
            </a:r>
            <a:r>
              <a:rPr lang="en-US" sz="1600" dirty="0" err="1"/>
              <a:t>aktiviteter</a:t>
            </a:r>
            <a:r>
              <a:rPr lang="en-US" sz="1600" dirty="0"/>
              <a:t>. </a:t>
            </a:r>
            <a:r>
              <a:rPr lang="en-US" sz="1600" dirty="0" err="1"/>
              <a:t>Vår</a:t>
            </a:r>
            <a:r>
              <a:rPr lang="en-US" sz="1600" dirty="0"/>
              <a:t> </a:t>
            </a:r>
            <a:r>
              <a:rPr lang="en-US" sz="1600" dirty="0" err="1"/>
              <a:t>bok</a:t>
            </a:r>
            <a:r>
              <a:rPr lang="en-US" sz="1600" dirty="0"/>
              <a:t> ”</a:t>
            </a:r>
            <a:r>
              <a:rPr lang="en-US" sz="1600" dirty="0" err="1"/>
              <a:t>Melkers</a:t>
            </a:r>
            <a:r>
              <a:rPr lang="en-US" sz="1600" dirty="0"/>
              <a:t> </a:t>
            </a:r>
            <a:r>
              <a:rPr lang="en-US" sz="1600" dirty="0" err="1"/>
              <a:t>hjärtresa</a:t>
            </a:r>
            <a:r>
              <a:rPr lang="en-US" sz="1600" dirty="0"/>
              <a:t>”  </a:t>
            </a:r>
            <a:r>
              <a:rPr lang="en-US" sz="1600" dirty="0" err="1"/>
              <a:t>ges</a:t>
            </a:r>
            <a:r>
              <a:rPr lang="en-US" sz="1600" dirty="0"/>
              <a:t> till </a:t>
            </a:r>
            <a:r>
              <a:rPr lang="en-US" sz="1600" dirty="0" err="1"/>
              <a:t>alla</a:t>
            </a:r>
            <a:r>
              <a:rPr lang="en-US" sz="1600" dirty="0"/>
              <a:t> barn </a:t>
            </a:r>
            <a:r>
              <a:rPr lang="en-US" sz="1600" dirty="0" err="1"/>
              <a:t>som</a:t>
            </a:r>
            <a:r>
              <a:rPr lang="en-US" sz="1600" dirty="0"/>
              <a:t> ska </a:t>
            </a:r>
            <a:r>
              <a:rPr lang="en-US" sz="1600" dirty="0" err="1"/>
              <a:t>hjärtopereras</a:t>
            </a:r>
            <a:r>
              <a:rPr lang="en-US" sz="1600" dirty="0"/>
              <a:t>.</a:t>
            </a:r>
          </a:p>
          <a:p>
            <a:r>
              <a:rPr lang="en-US" sz="1600" dirty="0"/>
              <a:t>Vi </a:t>
            </a:r>
            <a:r>
              <a:rPr lang="en-US" sz="1600" dirty="0" err="1"/>
              <a:t>erbjuder</a:t>
            </a:r>
            <a:r>
              <a:rPr lang="en-US" sz="1600" dirty="0"/>
              <a:t> </a:t>
            </a:r>
            <a:r>
              <a:rPr lang="en-US" sz="1600" dirty="0" err="1"/>
              <a:t>aktiviteter</a:t>
            </a:r>
            <a:r>
              <a:rPr lang="en-US" sz="1600" dirty="0"/>
              <a:t> och </a:t>
            </a:r>
            <a:r>
              <a:rPr lang="en-US" sz="1600" dirty="0" err="1"/>
              <a:t>träffar</a:t>
            </a:r>
            <a:r>
              <a:rPr lang="en-US" sz="1600" dirty="0"/>
              <a:t> för </a:t>
            </a:r>
            <a:r>
              <a:rPr lang="en-US" sz="1600" dirty="0" err="1"/>
              <a:t>hjärtebarnen</a:t>
            </a:r>
            <a:r>
              <a:rPr lang="en-US" sz="1600" dirty="0"/>
              <a:t> och </a:t>
            </a:r>
            <a:r>
              <a:rPr lang="en-US" sz="1600" dirty="0" err="1"/>
              <a:t>deras</a:t>
            </a:r>
            <a:r>
              <a:rPr lang="en-US" sz="1600" dirty="0"/>
              <a:t> </a:t>
            </a:r>
            <a:r>
              <a:rPr lang="en-US" sz="1600" dirty="0" err="1"/>
              <a:t>familjer</a:t>
            </a:r>
            <a:r>
              <a:rPr lang="en-US" sz="1600" dirty="0"/>
              <a:t>.</a:t>
            </a:r>
          </a:p>
          <a:p>
            <a:endParaRPr lang="en-US" sz="1400" dirty="0"/>
          </a:p>
        </p:txBody>
      </p:sp>
      <p:sp>
        <p:nvSpPr>
          <p:cNvPr id="114" name="Freeform: Shape 113">
            <a:extLst>
              <a:ext uri="{FF2B5EF4-FFF2-40B4-BE49-F238E27FC236}">
                <a16:creationId xmlns:a16="http://schemas.microsoft.com/office/drawing/2014/main" id="{D1008504-D2A4-4E91-8DFB-8E297027A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569892" y="-4"/>
            <a:ext cx="3622108" cy="6859295"/>
          </a:xfrm>
          <a:custGeom>
            <a:avLst/>
            <a:gdLst>
              <a:gd name="connsiteX0" fmla="*/ 0 w 7037119"/>
              <a:gd name="connsiteY0" fmla="*/ 0 h 6857999"/>
              <a:gd name="connsiteX1" fmla="*/ 6964192 w 7037119"/>
              <a:gd name="connsiteY1" fmla="*/ 0 h 6857999"/>
              <a:gd name="connsiteX2" fmla="*/ 6958160 w 7037119"/>
              <a:gd name="connsiteY2" fmla="*/ 70714 h 6857999"/>
              <a:gd name="connsiteX3" fmla="*/ 6922034 w 7037119"/>
              <a:gd name="connsiteY3" fmla="*/ 154825 h 6857999"/>
              <a:gd name="connsiteX4" fmla="*/ 6864029 w 7037119"/>
              <a:gd name="connsiteY4" fmla="*/ 301580 h 6857999"/>
              <a:gd name="connsiteX5" fmla="*/ 6842156 w 7037119"/>
              <a:gd name="connsiteY5" fmla="*/ 642469 h 6857999"/>
              <a:gd name="connsiteX6" fmla="*/ 6802087 w 7037119"/>
              <a:gd name="connsiteY6" fmla="*/ 818449 h 6857999"/>
              <a:gd name="connsiteX7" fmla="*/ 6798684 w 7037119"/>
              <a:gd name="connsiteY7" fmla="*/ 875396 h 6857999"/>
              <a:gd name="connsiteX8" fmla="*/ 6756983 w 7037119"/>
              <a:gd name="connsiteY8" fmla="*/ 952375 h 6857999"/>
              <a:gd name="connsiteX9" fmla="*/ 6758478 w 7037119"/>
              <a:gd name="connsiteY9" fmla="*/ 972424 h 6857999"/>
              <a:gd name="connsiteX10" fmla="*/ 6752651 w 7037119"/>
              <a:gd name="connsiteY10" fmla="*/ 996407 h 6857999"/>
              <a:gd name="connsiteX11" fmla="*/ 6716997 w 7037119"/>
              <a:gd name="connsiteY11" fmla="*/ 1091248 h 6857999"/>
              <a:gd name="connsiteX12" fmla="*/ 6657090 w 7037119"/>
              <a:gd name="connsiteY12" fmla="*/ 1307489 h 6857999"/>
              <a:gd name="connsiteX13" fmla="*/ 6508075 w 7037119"/>
              <a:gd name="connsiteY13" fmla="*/ 1709568 h 6857999"/>
              <a:gd name="connsiteX14" fmla="*/ 6462759 w 7037119"/>
              <a:gd name="connsiteY14" fmla="*/ 1811874 h 6857999"/>
              <a:gd name="connsiteX15" fmla="*/ 6383790 w 7037119"/>
              <a:gd name="connsiteY15" fmla="*/ 2228963 h 6857999"/>
              <a:gd name="connsiteX16" fmla="*/ 6369096 w 7037119"/>
              <a:gd name="connsiteY16" fmla="*/ 2404942 h 6857999"/>
              <a:gd name="connsiteX17" fmla="*/ 6365696 w 7037119"/>
              <a:gd name="connsiteY17" fmla="*/ 2461889 h 6857999"/>
              <a:gd name="connsiteX18" fmla="*/ 6323990 w 7037119"/>
              <a:gd name="connsiteY18" fmla="*/ 2538869 h 6857999"/>
              <a:gd name="connsiteX19" fmla="*/ 6299971 w 7037119"/>
              <a:gd name="connsiteY19" fmla="*/ 2852842 h 6857999"/>
              <a:gd name="connsiteX20" fmla="*/ 6305256 w 7037119"/>
              <a:gd name="connsiteY20" fmla="*/ 2965146 h 6857999"/>
              <a:gd name="connsiteX21" fmla="*/ 6297430 w 7037119"/>
              <a:gd name="connsiteY21" fmla="*/ 3010980 h 6857999"/>
              <a:gd name="connsiteX22" fmla="*/ 6301903 w 7037119"/>
              <a:gd name="connsiteY22" fmla="*/ 3017531 h 6857999"/>
              <a:gd name="connsiteX23" fmla="*/ 6312288 w 7037119"/>
              <a:gd name="connsiteY23" fmla="*/ 3141762 h 6857999"/>
              <a:gd name="connsiteX24" fmla="*/ 6317307 w 7037119"/>
              <a:gd name="connsiteY24" fmla="*/ 3167974 h 6857999"/>
              <a:gd name="connsiteX25" fmla="*/ 6319343 w 7037119"/>
              <a:gd name="connsiteY25" fmla="*/ 3170223 h 6857999"/>
              <a:gd name="connsiteX26" fmla="*/ 6388791 w 7037119"/>
              <a:gd name="connsiteY26" fmla="*/ 3425292 h 6857999"/>
              <a:gd name="connsiteX27" fmla="*/ 6473625 w 7037119"/>
              <a:gd name="connsiteY27" fmla="*/ 3778499 h 6857999"/>
              <a:gd name="connsiteX28" fmla="*/ 6488572 w 7037119"/>
              <a:gd name="connsiteY28" fmla="*/ 4010514 h 6857999"/>
              <a:gd name="connsiteX29" fmla="*/ 6542727 w 7037119"/>
              <a:gd name="connsiteY29" fmla="*/ 4142824 h 6857999"/>
              <a:gd name="connsiteX30" fmla="*/ 6574700 w 7037119"/>
              <a:gd name="connsiteY30" fmla="*/ 4253089 h 6857999"/>
              <a:gd name="connsiteX31" fmla="*/ 6630782 w 7037119"/>
              <a:gd name="connsiteY31" fmla="*/ 4495230 h 6857999"/>
              <a:gd name="connsiteX32" fmla="*/ 6657121 w 7037119"/>
              <a:gd name="connsiteY32" fmla="*/ 4592798 h 6857999"/>
              <a:gd name="connsiteX33" fmla="*/ 6675304 w 7037119"/>
              <a:gd name="connsiteY33" fmla="*/ 4625784 h 6857999"/>
              <a:gd name="connsiteX34" fmla="*/ 6695194 w 7037119"/>
              <a:gd name="connsiteY34" fmla="*/ 4674587 h 6857999"/>
              <a:gd name="connsiteX35" fmla="*/ 6694674 w 7037119"/>
              <a:gd name="connsiteY35" fmla="*/ 4706669 h 6857999"/>
              <a:gd name="connsiteX36" fmla="*/ 6696125 w 7037119"/>
              <a:gd name="connsiteY36" fmla="*/ 4712312 h 6857999"/>
              <a:gd name="connsiteX37" fmla="*/ 6683308 w 7037119"/>
              <a:gd name="connsiteY37" fmla="*/ 4752491 h 6857999"/>
              <a:gd name="connsiteX38" fmla="*/ 6662625 w 7037119"/>
              <a:gd name="connsiteY38" fmla="*/ 4924134 h 6857999"/>
              <a:gd name="connsiteX39" fmla="*/ 6666282 w 7037119"/>
              <a:gd name="connsiteY39" fmla="*/ 5049729 h 6857999"/>
              <a:gd name="connsiteX40" fmla="*/ 6674923 w 7037119"/>
              <a:gd name="connsiteY40" fmla="*/ 5092608 h 6857999"/>
              <a:gd name="connsiteX41" fmla="*/ 6688949 w 7037119"/>
              <a:gd name="connsiteY41" fmla="*/ 5164561 h 6857999"/>
              <a:gd name="connsiteX42" fmla="*/ 6713476 w 7037119"/>
              <a:gd name="connsiteY42" fmla="*/ 5227429 h 6857999"/>
              <a:gd name="connsiteX43" fmla="*/ 6699741 w 7037119"/>
              <a:gd name="connsiteY43" fmla="*/ 5295738 h 6857999"/>
              <a:gd name="connsiteX44" fmla="*/ 6698438 w 7037119"/>
              <a:gd name="connsiteY44" fmla="*/ 5353315 h 6857999"/>
              <a:gd name="connsiteX45" fmla="*/ 6705394 w 7037119"/>
              <a:gd name="connsiteY45" fmla="*/ 5356747 h 6857999"/>
              <a:gd name="connsiteX46" fmla="*/ 6705941 w 7037119"/>
              <a:gd name="connsiteY46" fmla="*/ 5364029 h 6857999"/>
              <a:gd name="connsiteX47" fmla="*/ 6698760 w 7037119"/>
              <a:gd name="connsiteY47" fmla="*/ 5369188 h 6857999"/>
              <a:gd name="connsiteX48" fmla="*/ 6674560 w 7037119"/>
              <a:gd name="connsiteY48" fmla="*/ 5465115 h 6857999"/>
              <a:gd name="connsiteX49" fmla="*/ 6698322 w 7037119"/>
              <a:gd name="connsiteY49" fmla="*/ 5543278 h 6857999"/>
              <a:gd name="connsiteX50" fmla="*/ 6673987 w 7037119"/>
              <a:gd name="connsiteY50" fmla="*/ 5606762 h 6857999"/>
              <a:gd name="connsiteX51" fmla="*/ 6665359 w 7037119"/>
              <a:gd name="connsiteY51" fmla="*/ 5656986 h 6857999"/>
              <a:gd name="connsiteX52" fmla="*/ 6718420 w 7037119"/>
              <a:gd name="connsiteY52" fmla="*/ 5747675 h 6857999"/>
              <a:gd name="connsiteX53" fmla="*/ 6786357 w 7037119"/>
              <a:gd name="connsiteY53" fmla="*/ 5797270 h 6857999"/>
              <a:gd name="connsiteX54" fmla="*/ 6834299 w 7037119"/>
              <a:gd name="connsiteY54" fmla="*/ 5897781 h 6857999"/>
              <a:gd name="connsiteX55" fmla="*/ 6848771 w 7037119"/>
              <a:gd name="connsiteY55" fmla="*/ 5936497 h 6857999"/>
              <a:gd name="connsiteX56" fmla="*/ 6883460 w 7037119"/>
              <a:gd name="connsiteY56" fmla="*/ 6064046 h 6857999"/>
              <a:gd name="connsiteX57" fmla="*/ 6896072 w 7037119"/>
              <a:gd name="connsiteY57" fmla="*/ 6107188 h 6857999"/>
              <a:gd name="connsiteX58" fmla="*/ 6980725 w 7037119"/>
              <a:gd name="connsiteY58" fmla="*/ 6197444 h 6857999"/>
              <a:gd name="connsiteX59" fmla="*/ 6999028 w 7037119"/>
              <a:gd name="connsiteY59" fmla="*/ 6288610 h 6857999"/>
              <a:gd name="connsiteX60" fmla="*/ 7021306 w 7037119"/>
              <a:gd name="connsiteY60" fmla="*/ 6426700 h 6857999"/>
              <a:gd name="connsiteX61" fmla="*/ 7033259 w 7037119"/>
              <a:gd name="connsiteY61" fmla="*/ 6489284 h 6857999"/>
              <a:gd name="connsiteX62" fmla="*/ 7037119 w 7037119"/>
              <a:gd name="connsiteY62" fmla="*/ 6501140 h 6857999"/>
              <a:gd name="connsiteX63" fmla="*/ 7037119 w 7037119"/>
              <a:gd name="connsiteY63" fmla="*/ 6557754 h 6857999"/>
              <a:gd name="connsiteX64" fmla="*/ 7031649 w 7037119"/>
              <a:gd name="connsiteY64" fmla="*/ 6569925 h 6857999"/>
              <a:gd name="connsiteX65" fmla="*/ 7011548 w 7037119"/>
              <a:gd name="connsiteY65" fmla="*/ 6615002 h 6857999"/>
              <a:gd name="connsiteX66" fmla="*/ 7021837 w 7037119"/>
              <a:gd name="connsiteY66" fmla="*/ 6743644 h 6857999"/>
              <a:gd name="connsiteX67" fmla="*/ 7006394 w 7037119"/>
              <a:gd name="connsiteY67" fmla="*/ 6856390 h 6857999"/>
              <a:gd name="connsiteX68" fmla="*/ 7037119 w 7037119"/>
              <a:gd name="connsiteY68" fmla="*/ 6856494 h 6857999"/>
              <a:gd name="connsiteX69" fmla="*/ 7037119 w 7037119"/>
              <a:gd name="connsiteY69" fmla="*/ 6857999 h 6857999"/>
              <a:gd name="connsiteX70" fmla="*/ 0 w 7037119"/>
              <a:gd name="connsiteY70" fmla="*/ 6857999 h 6857999"/>
              <a:gd name="connsiteX0" fmla="*/ 0 w 8515751"/>
              <a:gd name="connsiteY0" fmla="*/ 0 h 6857999"/>
              <a:gd name="connsiteX1" fmla="*/ 8515751 w 8515751"/>
              <a:gd name="connsiteY1" fmla="*/ 10633 h 6857999"/>
              <a:gd name="connsiteX2" fmla="*/ 6958160 w 8515751"/>
              <a:gd name="connsiteY2" fmla="*/ 70714 h 6857999"/>
              <a:gd name="connsiteX3" fmla="*/ 692203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692203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6864029 w 8515751"/>
              <a:gd name="connsiteY4" fmla="*/ 301580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6842156 w 8515751"/>
              <a:gd name="connsiteY5" fmla="*/ 642469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6802087 w 8515751"/>
              <a:gd name="connsiteY6" fmla="*/ 818449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6551836 w 8515751"/>
              <a:gd name="connsiteY6" fmla="*/ 669593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6798684 w 8515751"/>
              <a:gd name="connsiteY7" fmla="*/ 875396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6758478 w 8515751"/>
              <a:gd name="connsiteY9" fmla="*/ 972424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7037119 w 8515751"/>
              <a:gd name="connsiteY69" fmla="*/ 6857999 h 6857999"/>
              <a:gd name="connsiteX70" fmla="*/ 0 w 8515751"/>
              <a:gd name="connsiteY70" fmla="*/ 6857999 h 6857999"/>
              <a:gd name="connsiteX71" fmla="*/ 0 w 8515751"/>
              <a:gd name="connsiteY71"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7037119 w 8515751"/>
              <a:gd name="connsiteY68" fmla="*/ 6856494 h 6857999"/>
              <a:gd name="connsiteX69" fmla="*/ 0 w 8515751"/>
              <a:gd name="connsiteY69" fmla="*/ 6857999 h 6857999"/>
              <a:gd name="connsiteX70" fmla="*/ 0 w 8515751"/>
              <a:gd name="connsiteY70"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21837 w 8515751"/>
              <a:gd name="connsiteY66" fmla="*/ 6743644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259466 w 8515751"/>
              <a:gd name="connsiteY2" fmla="*/ 70714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388791 w 8515751"/>
              <a:gd name="connsiteY26" fmla="*/ 3425292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319343 w 8515751"/>
              <a:gd name="connsiteY25" fmla="*/ 3170223 h 6857999"/>
              <a:gd name="connsiteX26" fmla="*/ 6563966 w 8515751"/>
              <a:gd name="connsiteY26" fmla="*/ 3563516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473625 w 8515751"/>
              <a:gd name="connsiteY27" fmla="*/ 3778499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598751 w 8515751"/>
              <a:gd name="connsiteY27" fmla="*/ 3704071 h 6857999"/>
              <a:gd name="connsiteX28" fmla="*/ 6488572 w 8515751"/>
              <a:gd name="connsiteY28" fmla="*/ 4010514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563966 w 8515751"/>
              <a:gd name="connsiteY26" fmla="*/ 3563516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19546 w 8515751"/>
              <a:gd name="connsiteY25" fmla="*/ 3404139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488573 w 8515751"/>
              <a:gd name="connsiteY28" fmla="*/ 3882923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94404 w 8515751"/>
              <a:gd name="connsiteY25" fmla="*/ 3539311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317307 w 8515751"/>
              <a:gd name="connsiteY24" fmla="*/ 3167974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495097 w 8515751"/>
              <a:gd name="connsiteY24" fmla="*/ 3398562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495097 w 8515751"/>
              <a:gd name="connsiteY24" fmla="*/ 3398562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588668 w 8515751"/>
              <a:gd name="connsiteY24" fmla="*/ 3486026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6756983 w 8515751"/>
              <a:gd name="connsiteY8" fmla="*/ 952375 h 6857999"/>
              <a:gd name="connsiteX9" fmla="*/ 7033754 w 8515751"/>
              <a:gd name="connsiteY9" fmla="*/ 727875 h 6857999"/>
              <a:gd name="connsiteX10" fmla="*/ 6752651 w 8515751"/>
              <a:gd name="connsiteY10" fmla="*/ 996407 h 6857999"/>
              <a:gd name="connsiteX11" fmla="*/ 6716997 w 8515751"/>
              <a:gd name="connsiteY11" fmla="*/ 1091248 h 6857999"/>
              <a:gd name="connsiteX12" fmla="*/ 6657090 w 8515751"/>
              <a:gd name="connsiteY12" fmla="*/ 1307489 h 6857999"/>
              <a:gd name="connsiteX13" fmla="*/ 6508075 w 8515751"/>
              <a:gd name="connsiteY13" fmla="*/ 1709568 h 6857999"/>
              <a:gd name="connsiteX14" fmla="*/ 6462759 w 8515751"/>
              <a:gd name="connsiteY14" fmla="*/ 1811874 h 6857999"/>
              <a:gd name="connsiteX15" fmla="*/ 6383790 w 8515751"/>
              <a:gd name="connsiteY15" fmla="*/ 2228963 h 6857999"/>
              <a:gd name="connsiteX16" fmla="*/ 6369096 w 8515751"/>
              <a:gd name="connsiteY16" fmla="*/ 2404942 h 6857999"/>
              <a:gd name="connsiteX17" fmla="*/ 6365696 w 8515751"/>
              <a:gd name="connsiteY17" fmla="*/ 2461889 h 6857999"/>
              <a:gd name="connsiteX18" fmla="*/ 6323990 w 8515751"/>
              <a:gd name="connsiteY18" fmla="*/ 2538869 h 6857999"/>
              <a:gd name="connsiteX19" fmla="*/ 6299971 w 8515751"/>
              <a:gd name="connsiteY19" fmla="*/ 2852842 h 6857999"/>
              <a:gd name="connsiteX20" fmla="*/ 6305256 w 8515751"/>
              <a:gd name="connsiteY20" fmla="*/ 2965146 h 6857999"/>
              <a:gd name="connsiteX21" fmla="*/ 6297430 w 8515751"/>
              <a:gd name="connsiteY21" fmla="*/ 3010980 h 6857999"/>
              <a:gd name="connsiteX22" fmla="*/ 6301903 w 8515751"/>
              <a:gd name="connsiteY22" fmla="*/ 3017531 h 6857999"/>
              <a:gd name="connsiteX23" fmla="*/ 6312288 w 8515751"/>
              <a:gd name="connsiteY23" fmla="*/ 3141762 h 6857999"/>
              <a:gd name="connsiteX24" fmla="*/ 6588668 w 8515751"/>
              <a:gd name="connsiteY24" fmla="*/ 3486026 h 6857999"/>
              <a:gd name="connsiteX25" fmla="*/ 6585046 w 8515751"/>
              <a:gd name="connsiteY25" fmla="*/ 3571116 h 6857999"/>
              <a:gd name="connsiteX26" fmla="*/ 6629468 w 8515751"/>
              <a:gd name="connsiteY26" fmla="*/ 3623151 h 6857999"/>
              <a:gd name="connsiteX27" fmla="*/ 6598751 w 8515751"/>
              <a:gd name="connsiteY27" fmla="*/ 3704071 h 6857999"/>
              <a:gd name="connsiteX28" fmla="*/ 6554074 w 8515751"/>
              <a:gd name="connsiteY28" fmla="*/ 3775580 h 6857999"/>
              <a:gd name="connsiteX29" fmla="*/ 6542727 w 8515751"/>
              <a:gd name="connsiteY29" fmla="*/ 4142824 h 6857999"/>
              <a:gd name="connsiteX30" fmla="*/ 6574700 w 8515751"/>
              <a:gd name="connsiteY30" fmla="*/ 4253089 h 6857999"/>
              <a:gd name="connsiteX31" fmla="*/ 6630782 w 8515751"/>
              <a:gd name="connsiteY31" fmla="*/ 4495230 h 6857999"/>
              <a:gd name="connsiteX32" fmla="*/ 6657121 w 8515751"/>
              <a:gd name="connsiteY32" fmla="*/ 4592798 h 6857999"/>
              <a:gd name="connsiteX33" fmla="*/ 6675304 w 8515751"/>
              <a:gd name="connsiteY33" fmla="*/ 4625784 h 6857999"/>
              <a:gd name="connsiteX34" fmla="*/ 6695194 w 8515751"/>
              <a:gd name="connsiteY34" fmla="*/ 4674587 h 6857999"/>
              <a:gd name="connsiteX35" fmla="*/ 6694674 w 8515751"/>
              <a:gd name="connsiteY35" fmla="*/ 4706669 h 6857999"/>
              <a:gd name="connsiteX36" fmla="*/ 6696125 w 8515751"/>
              <a:gd name="connsiteY36" fmla="*/ 4712312 h 6857999"/>
              <a:gd name="connsiteX37" fmla="*/ 6683308 w 8515751"/>
              <a:gd name="connsiteY37" fmla="*/ 4752491 h 6857999"/>
              <a:gd name="connsiteX38" fmla="*/ 6662625 w 8515751"/>
              <a:gd name="connsiteY38" fmla="*/ 4924134 h 6857999"/>
              <a:gd name="connsiteX39" fmla="*/ 6666282 w 8515751"/>
              <a:gd name="connsiteY39" fmla="*/ 5049729 h 6857999"/>
              <a:gd name="connsiteX40" fmla="*/ 6674923 w 8515751"/>
              <a:gd name="connsiteY40" fmla="*/ 5092608 h 6857999"/>
              <a:gd name="connsiteX41" fmla="*/ 6688949 w 8515751"/>
              <a:gd name="connsiteY41" fmla="*/ 5164561 h 6857999"/>
              <a:gd name="connsiteX42" fmla="*/ 6713476 w 8515751"/>
              <a:gd name="connsiteY42" fmla="*/ 5227429 h 6857999"/>
              <a:gd name="connsiteX43" fmla="*/ 6699741 w 8515751"/>
              <a:gd name="connsiteY43" fmla="*/ 5295738 h 6857999"/>
              <a:gd name="connsiteX44" fmla="*/ 6698438 w 8515751"/>
              <a:gd name="connsiteY44" fmla="*/ 5353315 h 6857999"/>
              <a:gd name="connsiteX45" fmla="*/ 6705394 w 8515751"/>
              <a:gd name="connsiteY45" fmla="*/ 5356747 h 6857999"/>
              <a:gd name="connsiteX46" fmla="*/ 6705941 w 8515751"/>
              <a:gd name="connsiteY46" fmla="*/ 5364029 h 6857999"/>
              <a:gd name="connsiteX47" fmla="*/ 6698760 w 8515751"/>
              <a:gd name="connsiteY47" fmla="*/ 5369188 h 6857999"/>
              <a:gd name="connsiteX48" fmla="*/ 6674560 w 8515751"/>
              <a:gd name="connsiteY48" fmla="*/ 5465115 h 6857999"/>
              <a:gd name="connsiteX49" fmla="*/ 6698322 w 8515751"/>
              <a:gd name="connsiteY49" fmla="*/ 5543278 h 6857999"/>
              <a:gd name="connsiteX50" fmla="*/ 6673987 w 8515751"/>
              <a:gd name="connsiteY50" fmla="*/ 5606762 h 6857999"/>
              <a:gd name="connsiteX51" fmla="*/ 6665359 w 8515751"/>
              <a:gd name="connsiteY51" fmla="*/ 5656986 h 6857999"/>
              <a:gd name="connsiteX52" fmla="*/ 6718420 w 8515751"/>
              <a:gd name="connsiteY52" fmla="*/ 5747675 h 6857999"/>
              <a:gd name="connsiteX53" fmla="*/ 6786357 w 8515751"/>
              <a:gd name="connsiteY53" fmla="*/ 5797270 h 6857999"/>
              <a:gd name="connsiteX54" fmla="*/ 6834299 w 8515751"/>
              <a:gd name="connsiteY54" fmla="*/ 5897781 h 6857999"/>
              <a:gd name="connsiteX55" fmla="*/ 6848771 w 8515751"/>
              <a:gd name="connsiteY55" fmla="*/ 5936497 h 6857999"/>
              <a:gd name="connsiteX56" fmla="*/ 6883460 w 8515751"/>
              <a:gd name="connsiteY56" fmla="*/ 6064046 h 6857999"/>
              <a:gd name="connsiteX57" fmla="*/ 6896072 w 8515751"/>
              <a:gd name="connsiteY57" fmla="*/ 6107188 h 6857999"/>
              <a:gd name="connsiteX58" fmla="*/ 6980725 w 8515751"/>
              <a:gd name="connsiteY58" fmla="*/ 6197444 h 6857999"/>
              <a:gd name="connsiteX59" fmla="*/ 6999028 w 8515751"/>
              <a:gd name="connsiteY59" fmla="*/ 6288610 h 6857999"/>
              <a:gd name="connsiteX60" fmla="*/ 7021306 w 8515751"/>
              <a:gd name="connsiteY60" fmla="*/ 6426700 h 6857999"/>
              <a:gd name="connsiteX61" fmla="*/ 7033259 w 8515751"/>
              <a:gd name="connsiteY61" fmla="*/ 6489284 h 6857999"/>
              <a:gd name="connsiteX62" fmla="*/ 7037119 w 8515751"/>
              <a:gd name="connsiteY62" fmla="*/ 6501140 h 6857999"/>
              <a:gd name="connsiteX63" fmla="*/ 7037119 w 8515751"/>
              <a:gd name="connsiteY63" fmla="*/ 6557754 h 6857999"/>
              <a:gd name="connsiteX64" fmla="*/ 7031649 w 8515751"/>
              <a:gd name="connsiteY64" fmla="*/ 6569925 h 6857999"/>
              <a:gd name="connsiteX65" fmla="*/ 7011548 w 8515751"/>
              <a:gd name="connsiteY65" fmla="*/ 6615002 h 6857999"/>
              <a:gd name="connsiteX66" fmla="*/ 7096913 w 8515751"/>
              <a:gd name="connsiteY66" fmla="*/ 6733011 h 6857999"/>
              <a:gd name="connsiteX67" fmla="*/ 7006394 w 8515751"/>
              <a:gd name="connsiteY67" fmla="*/ 6856390 h 6857999"/>
              <a:gd name="connsiteX68" fmla="*/ 0 w 8515751"/>
              <a:gd name="connsiteY68" fmla="*/ 6857999 h 6857999"/>
              <a:gd name="connsiteX69" fmla="*/ 0 w 8515751"/>
              <a:gd name="connsiteY69"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377666 w 8515751"/>
              <a:gd name="connsiteY6" fmla="*/ 446310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443166 w 8515751"/>
              <a:gd name="connsiteY6" fmla="*/ 46618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443166 w 8515751"/>
              <a:gd name="connsiteY6" fmla="*/ 46618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693011 w 8515751"/>
              <a:gd name="connsiteY5" fmla="*/ 387288 h 6857999"/>
              <a:gd name="connsiteX6" fmla="*/ 7546095 w 8515751"/>
              <a:gd name="connsiteY6" fmla="*/ 43835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546095 w 8515751"/>
              <a:gd name="connsiteY6" fmla="*/ 438359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249137 w 8515751"/>
              <a:gd name="connsiteY7" fmla="*/ 577684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033754 w 8515751"/>
              <a:gd name="connsiteY8" fmla="*/ 727875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6752651 w 8515751"/>
              <a:gd name="connsiteY9" fmla="*/ 996407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6716997 w 8515751"/>
              <a:gd name="connsiteY10" fmla="*/ 1091248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657090 w 8515751"/>
              <a:gd name="connsiteY11" fmla="*/ 1307489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508075 w 8515751"/>
              <a:gd name="connsiteY12" fmla="*/ 1709568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462759 w 8515751"/>
              <a:gd name="connsiteY13" fmla="*/ 1811874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597190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597190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83790 w 8515751"/>
              <a:gd name="connsiteY14" fmla="*/ 2228963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08934 w 8515751"/>
              <a:gd name="connsiteY14" fmla="*/ 2181255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308934 w 8515751"/>
              <a:gd name="connsiteY14" fmla="*/ 2181255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69096 w 8515751"/>
              <a:gd name="connsiteY15" fmla="*/ 2404942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65696 w 8515751"/>
              <a:gd name="connsiteY16" fmla="*/ 246188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15751"/>
              <a:gd name="connsiteY0" fmla="*/ 0 h 6857999"/>
              <a:gd name="connsiteX1" fmla="*/ 8515751 w 8515751"/>
              <a:gd name="connsiteY1" fmla="*/ 10633 h 6857999"/>
              <a:gd name="connsiteX2" fmla="*/ 8309516 w 8515751"/>
              <a:gd name="connsiteY2" fmla="*/ 91979 h 6857999"/>
              <a:gd name="connsiteX3" fmla="*/ 8048164 w 8515751"/>
              <a:gd name="connsiteY3" fmla="*/ 154825 h 6857999"/>
              <a:gd name="connsiteX4" fmla="*/ 7789959 w 8515751"/>
              <a:gd name="connsiteY4" fmla="*/ 248417 h 6857999"/>
              <a:gd name="connsiteX5" fmla="*/ 7739796 w 8515751"/>
              <a:gd name="connsiteY5" fmla="*/ 335605 h 6857999"/>
              <a:gd name="connsiteX6" fmla="*/ 7630310 w 8515751"/>
              <a:gd name="connsiteY6" fmla="*/ 390651 h 6857999"/>
              <a:gd name="connsiteX7" fmla="*/ 7548568 w 8515751"/>
              <a:gd name="connsiteY7" fmla="*/ 454439 h 6857999"/>
              <a:gd name="connsiteX8" fmla="*/ 7398684 w 8515751"/>
              <a:gd name="connsiteY8" fmla="*/ 556922 h 6857999"/>
              <a:gd name="connsiteX9" fmla="*/ 7183085 w 8515751"/>
              <a:gd name="connsiteY9" fmla="*/ 654501 h 6857999"/>
              <a:gd name="connsiteX10" fmla="*/ 7100644 w 8515751"/>
              <a:gd name="connsiteY10" fmla="*/ 701634 h 6857999"/>
              <a:gd name="connsiteX11" fmla="*/ 6881664 w 8515751"/>
              <a:gd name="connsiteY11" fmla="*/ 878118 h 6857999"/>
              <a:gd name="connsiteX12" fmla="*/ 6648434 w 8515751"/>
              <a:gd name="connsiteY12" fmla="*/ 1204661 h 6857999"/>
              <a:gd name="connsiteX13" fmla="*/ 6378545 w 8515751"/>
              <a:gd name="connsiteY13" fmla="*/ 1434189 h 6857999"/>
              <a:gd name="connsiteX14" fmla="*/ 6262148 w 8515751"/>
              <a:gd name="connsiteY14" fmla="*/ 1966570 h 6857999"/>
              <a:gd name="connsiteX15" fmla="*/ 6378456 w 8515751"/>
              <a:gd name="connsiteY15" fmla="*/ 2261818 h 6857999"/>
              <a:gd name="connsiteX16" fmla="*/ 6346980 w 8515751"/>
              <a:gd name="connsiteY16" fmla="*/ 2426109 h 6857999"/>
              <a:gd name="connsiteX17" fmla="*/ 6323990 w 8515751"/>
              <a:gd name="connsiteY17" fmla="*/ 2538869 h 6857999"/>
              <a:gd name="connsiteX18" fmla="*/ 6299971 w 8515751"/>
              <a:gd name="connsiteY18" fmla="*/ 2852842 h 6857999"/>
              <a:gd name="connsiteX19" fmla="*/ 6305256 w 8515751"/>
              <a:gd name="connsiteY19" fmla="*/ 2965146 h 6857999"/>
              <a:gd name="connsiteX20" fmla="*/ 6297430 w 8515751"/>
              <a:gd name="connsiteY20" fmla="*/ 3010980 h 6857999"/>
              <a:gd name="connsiteX21" fmla="*/ 6301903 w 8515751"/>
              <a:gd name="connsiteY21" fmla="*/ 3017531 h 6857999"/>
              <a:gd name="connsiteX22" fmla="*/ 6312288 w 8515751"/>
              <a:gd name="connsiteY22" fmla="*/ 3141762 h 6857999"/>
              <a:gd name="connsiteX23" fmla="*/ 6588668 w 8515751"/>
              <a:gd name="connsiteY23" fmla="*/ 3486026 h 6857999"/>
              <a:gd name="connsiteX24" fmla="*/ 6585046 w 8515751"/>
              <a:gd name="connsiteY24" fmla="*/ 3571116 h 6857999"/>
              <a:gd name="connsiteX25" fmla="*/ 6629468 w 8515751"/>
              <a:gd name="connsiteY25" fmla="*/ 3623151 h 6857999"/>
              <a:gd name="connsiteX26" fmla="*/ 6598751 w 8515751"/>
              <a:gd name="connsiteY26" fmla="*/ 3704071 h 6857999"/>
              <a:gd name="connsiteX27" fmla="*/ 6554074 w 8515751"/>
              <a:gd name="connsiteY27" fmla="*/ 3775580 h 6857999"/>
              <a:gd name="connsiteX28" fmla="*/ 6542727 w 8515751"/>
              <a:gd name="connsiteY28" fmla="*/ 4142824 h 6857999"/>
              <a:gd name="connsiteX29" fmla="*/ 6574700 w 8515751"/>
              <a:gd name="connsiteY29" fmla="*/ 4253089 h 6857999"/>
              <a:gd name="connsiteX30" fmla="*/ 6630782 w 8515751"/>
              <a:gd name="connsiteY30" fmla="*/ 4495230 h 6857999"/>
              <a:gd name="connsiteX31" fmla="*/ 6657121 w 8515751"/>
              <a:gd name="connsiteY31" fmla="*/ 4592798 h 6857999"/>
              <a:gd name="connsiteX32" fmla="*/ 6675304 w 8515751"/>
              <a:gd name="connsiteY32" fmla="*/ 4625784 h 6857999"/>
              <a:gd name="connsiteX33" fmla="*/ 6695194 w 8515751"/>
              <a:gd name="connsiteY33" fmla="*/ 4674587 h 6857999"/>
              <a:gd name="connsiteX34" fmla="*/ 6694674 w 8515751"/>
              <a:gd name="connsiteY34" fmla="*/ 4706669 h 6857999"/>
              <a:gd name="connsiteX35" fmla="*/ 6696125 w 8515751"/>
              <a:gd name="connsiteY35" fmla="*/ 4712312 h 6857999"/>
              <a:gd name="connsiteX36" fmla="*/ 6683308 w 8515751"/>
              <a:gd name="connsiteY36" fmla="*/ 4752491 h 6857999"/>
              <a:gd name="connsiteX37" fmla="*/ 6662625 w 8515751"/>
              <a:gd name="connsiteY37" fmla="*/ 4924134 h 6857999"/>
              <a:gd name="connsiteX38" fmla="*/ 6666282 w 8515751"/>
              <a:gd name="connsiteY38" fmla="*/ 5049729 h 6857999"/>
              <a:gd name="connsiteX39" fmla="*/ 6674923 w 8515751"/>
              <a:gd name="connsiteY39" fmla="*/ 5092608 h 6857999"/>
              <a:gd name="connsiteX40" fmla="*/ 6688949 w 8515751"/>
              <a:gd name="connsiteY40" fmla="*/ 5164561 h 6857999"/>
              <a:gd name="connsiteX41" fmla="*/ 6713476 w 8515751"/>
              <a:gd name="connsiteY41" fmla="*/ 5227429 h 6857999"/>
              <a:gd name="connsiteX42" fmla="*/ 6699741 w 8515751"/>
              <a:gd name="connsiteY42" fmla="*/ 5295738 h 6857999"/>
              <a:gd name="connsiteX43" fmla="*/ 6698438 w 8515751"/>
              <a:gd name="connsiteY43" fmla="*/ 5353315 h 6857999"/>
              <a:gd name="connsiteX44" fmla="*/ 6705394 w 8515751"/>
              <a:gd name="connsiteY44" fmla="*/ 5356747 h 6857999"/>
              <a:gd name="connsiteX45" fmla="*/ 6705941 w 8515751"/>
              <a:gd name="connsiteY45" fmla="*/ 5364029 h 6857999"/>
              <a:gd name="connsiteX46" fmla="*/ 6698760 w 8515751"/>
              <a:gd name="connsiteY46" fmla="*/ 5369188 h 6857999"/>
              <a:gd name="connsiteX47" fmla="*/ 6674560 w 8515751"/>
              <a:gd name="connsiteY47" fmla="*/ 5465115 h 6857999"/>
              <a:gd name="connsiteX48" fmla="*/ 6698322 w 8515751"/>
              <a:gd name="connsiteY48" fmla="*/ 5543278 h 6857999"/>
              <a:gd name="connsiteX49" fmla="*/ 6673987 w 8515751"/>
              <a:gd name="connsiteY49" fmla="*/ 5606762 h 6857999"/>
              <a:gd name="connsiteX50" fmla="*/ 6665359 w 8515751"/>
              <a:gd name="connsiteY50" fmla="*/ 5656986 h 6857999"/>
              <a:gd name="connsiteX51" fmla="*/ 6718420 w 8515751"/>
              <a:gd name="connsiteY51" fmla="*/ 5747675 h 6857999"/>
              <a:gd name="connsiteX52" fmla="*/ 6786357 w 8515751"/>
              <a:gd name="connsiteY52" fmla="*/ 5797270 h 6857999"/>
              <a:gd name="connsiteX53" fmla="*/ 6834299 w 8515751"/>
              <a:gd name="connsiteY53" fmla="*/ 5897781 h 6857999"/>
              <a:gd name="connsiteX54" fmla="*/ 6848771 w 8515751"/>
              <a:gd name="connsiteY54" fmla="*/ 5936497 h 6857999"/>
              <a:gd name="connsiteX55" fmla="*/ 6883460 w 8515751"/>
              <a:gd name="connsiteY55" fmla="*/ 6064046 h 6857999"/>
              <a:gd name="connsiteX56" fmla="*/ 6896072 w 8515751"/>
              <a:gd name="connsiteY56" fmla="*/ 6107188 h 6857999"/>
              <a:gd name="connsiteX57" fmla="*/ 6980725 w 8515751"/>
              <a:gd name="connsiteY57" fmla="*/ 6197444 h 6857999"/>
              <a:gd name="connsiteX58" fmla="*/ 6999028 w 8515751"/>
              <a:gd name="connsiteY58" fmla="*/ 6288610 h 6857999"/>
              <a:gd name="connsiteX59" fmla="*/ 7021306 w 8515751"/>
              <a:gd name="connsiteY59" fmla="*/ 6426700 h 6857999"/>
              <a:gd name="connsiteX60" fmla="*/ 7033259 w 8515751"/>
              <a:gd name="connsiteY60" fmla="*/ 6489284 h 6857999"/>
              <a:gd name="connsiteX61" fmla="*/ 7037119 w 8515751"/>
              <a:gd name="connsiteY61" fmla="*/ 6501140 h 6857999"/>
              <a:gd name="connsiteX62" fmla="*/ 7037119 w 8515751"/>
              <a:gd name="connsiteY62" fmla="*/ 6557754 h 6857999"/>
              <a:gd name="connsiteX63" fmla="*/ 7031649 w 8515751"/>
              <a:gd name="connsiteY63" fmla="*/ 6569925 h 6857999"/>
              <a:gd name="connsiteX64" fmla="*/ 7011548 w 8515751"/>
              <a:gd name="connsiteY64" fmla="*/ 6615002 h 6857999"/>
              <a:gd name="connsiteX65" fmla="*/ 7096913 w 8515751"/>
              <a:gd name="connsiteY65" fmla="*/ 6733011 h 6857999"/>
              <a:gd name="connsiteX66" fmla="*/ 7006394 w 8515751"/>
              <a:gd name="connsiteY66" fmla="*/ 6856390 h 6857999"/>
              <a:gd name="connsiteX67" fmla="*/ 0 w 8515751"/>
              <a:gd name="connsiteY67" fmla="*/ 6857999 h 6857999"/>
              <a:gd name="connsiteX68" fmla="*/ 0 w 8515751"/>
              <a:gd name="connsiteY68" fmla="*/ 0 h 6857999"/>
              <a:gd name="connsiteX0" fmla="*/ 0 w 8525109"/>
              <a:gd name="connsiteY0" fmla="*/ 1294 h 6859293"/>
              <a:gd name="connsiteX1" fmla="*/ 8525109 w 8525109"/>
              <a:gd name="connsiteY1" fmla="*/ 0 h 6859293"/>
              <a:gd name="connsiteX2" fmla="*/ 8309516 w 8525109"/>
              <a:gd name="connsiteY2" fmla="*/ 93273 h 6859293"/>
              <a:gd name="connsiteX3" fmla="*/ 8048164 w 8525109"/>
              <a:gd name="connsiteY3" fmla="*/ 156119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048164 w 8525109"/>
              <a:gd name="connsiteY3" fmla="*/ 156119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7006394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7096913 w 8525109"/>
              <a:gd name="connsiteY65" fmla="*/ 6734305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7011548 w 8525109"/>
              <a:gd name="connsiteY64" fmla="*/ 6616296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7031649 w 8525109"/>
              <a:gd name="connsiteY63" fmla="*/ 6571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7037119 w 8525109"/>
              <a:gd name="connsiteY62" fmla="*/ 6559048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7037119 w 8525109"/>
              <a:gd name="connsiteY61" fmla="*/ 65024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7033259 w 8525109"/>
              <a:gd name="connsiteY60" fmla="*/ 6490578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7021306 w 8525109"/>
              <a:gd name="connsiteY59" fmla="*/ 64279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999028 w 8525109"/>
              <a:gd name="connsiteY58" fmla="*/ 6289904 h 6859293"/>
              <a:gd name="connsiteX59" fmla="*/ 6416010 w 8525109"/>
              <a:gd name="connsiteY59" fmla="*/ 6532769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378787 w 8525109"/>
              <a:gd name="connsiteY58" fmla="*/ 6426429 h 6859293"/>
              <a:gd name="connsiteX59" fmla="*/ 6416010 w 8525109"/>
              <a:gd name="connsiteY59" fmla="*/ 6532769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980725 w 8525109"/>
              <a:gd name="connsiteY57" fmla="*/ 6198738 h 6859293"/>
              <a:gd name="connsiteX58" fmla="*/ 6378787 w 8525109"/>
              <a:gd name="connsiteY58" fmla="*/ 6426429 h 6859293"/>
              <a:gd name="connsiteX59" fmla="*/ 6386119 w 8525109"/>
              <a:gd name="connsiteY59" fmla="*/ 65295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83460 w 8525109"/>
              <a:gd name="connsiteY55" fmla="*/ 6065340 h 6859293"/>
              <a:gd name="connsiteX56" fmla="*/ 6896072 w 8525109"/>
              <a:gd name="connsiteY56" fmla="*/ 6108482 h 6859293"/>
              <a:gd name="connsiteX57" fmla="*/ 6524887 w 8525109"/>
              <a:gd name="connsiteY57" fmla="*/ 6249538 h 6859293"/>
              <a:gd name="connsiteX58" fmla="*/ 6378787 w 8525109"/>
              <a:gd name="connsiteY58" fmla="*/ 6426429 h 6859293"/>
              <a:gd name="connsiteX59" fmla="*/ 6386119 w 8525109"/>
              <a:gd name="connsiteY59" fmla="*/ 6529594 h 6859293"/>
              <a:gd name="connsiteX60" fmla="*/ 6345764 w 8525109"/>
              <a:gd name="connsiteY60" fmla="*/ 6582653 h 6859293"/>
              <a:gd name="connsiteX61" fmla="*/ 6319732 w 8525109"/>
              <a:gd name="connsiteY61" fmla="*/ 6616734 h 6859293"/>
              <a:gd name="connsiteX62" fmla="*/ 6342151 w 8525109"/>
              <a:gd name="connsiteY62" fmla="*/ 6663823 h 6859293"/>
              <a:gd name="connsiteX63" fmla="*/ 6284371 w 8525109"/>
              <a:gd name="connsiteY63" fmla="*/ 6698219 h 6859293"/>
              <a:gd name="connsiteX64" fmla="*/ 6271742 w 8525109"/>
              <a:gd name="connsiteY64" fmla="*/ 6740121 h 6859293"/>
              <a:gd name="connsiteX65" fmla="*/ 6297326 w 8525109"/>
              <a:gd name="connsiteY65" fmla="*/ 6788280 h 6859293"/>
              <a:gd name="connsiteX66" fmla="*/ 6229226 w 8525109"/>
              <a:gd name="connsiteY66" fmla="*/ 6857684 h 6859293"/>
              <a:gd name="connsiteX67" fmla="*/ 0 w 8525109"/>
              <a:gd name="connsiteY67" fmla="*/ 6859293 h 6859293"/>
              <a:gd name="connsiteX68" fmla="*/ 0 w 8525109"/>
              <a:gd name="connsiteY68"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48771 w 8525109"/>
              <a:gd name="connsiteY54" fmla="*/ 5937791 h 6859293"/>
              <a:gd name="connsiteX55" fmla="*/ 6896072 w 8525109"/>
              <a:gd name="connsiteY55" fmla="*/ 6108482 h 6859293"/>
              <a:gd name="connsiteX56" fmla="*/ 6524887 w 8525109"/>
              <a:gd name="connsiteY56" fmla="*/ 6249538 h 6859293"/>
              <a:gd name="connsiteX57" fmla="*/ 6378787 w 8525109"/>
              <a:gd name="connsiteY57" fmla="*/ 6426429 h 6859293"/>
              <a:gd name="connsiteX58" fmla="*/ 6386119 w 8525109"/>
              <a:gd name="connsiteY58" fmla="*/ 6529594 h 6859293"/>
              <a:gd name="connsiteX59" fmla="*/ 6345764 w 8525109"/>
              <a:gd name="connsiteY59" fmla="*/ 6582653 h 6859293"/>
              <a:gd name="connsiteX60" fmla="*/ 6319732 w 8525109"/>
              <a:gd name="connsiteY60" fmla="*/ 6616734 h 6859293"/>
              <a:gd name="connsiteX61" fmla="*/ 6342151 w 8525109"/>
              <a:gd name="connsiteY61" fmla="*/ 6663823 h 6859293"/>
              <a:gd name="connsiteX62" fmla="*/ 6284371 w 8525109"/>
              <a:gd name="connsiteY62" fmla="*/ 6698219 h 6859293"/>
              <a:gd name="connsiteX63" fmla="*/ 6271742 w 8525109"/>
              <a:gd name="connsiteY63" fmla="*/ 6740121 h 6859293"/>
              <a:gd name="connsiteX64" fmla="*/ 6297326 w 8525109"/>
              <a:gd name="connsiteY64" fmla="*/ 6788280 h 6859293"/>
              <a:gd name="connsiteX65" fmla="*/ 6229226 w 8525109"/>
              <a:gd name="connsiteY65" fmla="*/ 6857684 h 6859293"/>
              <a:gd name="connsiteX66" fmla="*/ 0 w 8525109"/>
              <a:gd name="connsiteY66" fmla="*/ 6859293 h 6859293"/>
              <a:gd name="connsiteX67" fmla="*/ 0 w 8525109"/>
              <a:gd name="connsiteY67"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896072 w 8525109"/>
              <a:gd name="connsiteY54" fmla="*/ 6108482 h 6859293"/>
              <a:gd name="connsiteX55" fmla="*/ 6524887 w 8525109"/>
              <a:gd name="connsiteY55" fmla="*/ 6249538 h 6859293"/>
              <a:gd name="connsiteX56" fmla="*/ 6378787 w 8525109"/>
              <a:gd name="connsiteY56" fmla="*/ 6426429 h 6859293"/>
              <a:gd name="connsiteX57" fmla="*/ 6386119 w 8525109"/>
              <a:gd name="connsiteY57" fmla="*/ 6529594 h 6859293"/>
              <a:gd name="connsiteX58" fmla="*/ 6345764 w 8525109"/>
              <a:gd name="connsiteY58" fmla="*/ 6582653 h 6859293"/>
              <a:gd name="connsiteX59" fmla="*/ 6319732 w 8525109"/>
              <a:gd name="connsiteY59" fmla="*/ 6616734 h 6859293"/>
              <a:gd name="connsiteX60" fmla="*/ 6342151 w 8525109"/>
              <a:gd name="connsiteY60" fmla="*/ 6663823 h 6859293"/>
              <a:gd name="connsiteX61" fmla="*/ 6284371 w 8525109"/>
              <a:gd name="connsiteY61" fmla="*/ 6698219 h 6859293"/>
              <a:gd name="connsiteX62" fmla="*/ 6271742 w 8525109"/>
              <a:gd name="connsiteY62" fmla="*/ 6740121 h 6859293"/>
              <a:gd name="connsiteX63" fmla="*/ 6297326 w 8525109"/>
              <a:gd name="connsiteY63" fmla="*/ 6788280 h 6859293"/>
              <a:gd name="connsiteX64" fmla="*/ 6229226 w 8525109"/>
              <a:gd name="connsiteY64" fmla="*/ 6857684 h 6859293"/>
              <a:gd name="connsiteX65" fmla="*/ 0 w 8525109"/>
              <a:gd name="connsiteY65" fmla="*/ 6859293 h 6859293"/>
              <a:gd name="connsiteX66" fmla="*/ 0 w 8525109"/>
              <a:gd name="connsiteY66"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834299 w 8525109"/>
              <a:gd name="connsiteY53" fmla="*/ 5899075 h 6859293"/>
              <a:gd name="connsiteX54" fmla="*/ 6544853 w 8525109"/>
              <a:gd name="connsiteY54" fmla="*/ 6019582 h 6859293"/>
              <a:gd name="connsiteX55" fmla="*/ 6524887 w 8525109"/>
              <a:gd name="connsiteY55" fmla="*/ 6249538 h 6859293"/>
              <a:gd name="connsiteX56" fmla="*/ 6378787 w 8525109"/>
              <a:gd name="connsiteY56" fmla="*/ 6426429 h 6859293"/>
              <a:gd name="connsiteX57" fmla="*/ 6386119 w 8525109"/>
              <a:gd name="connsiteY57" fmla="*/ 6529594 h 6859293"/>
              <a:gd name="connsiteX58" fmla="*/ 6345764 w 8525109"/>
              <a:gd name="connsiteY58" fmla="*/ 6582653 h 6859293"/>
              <a:gd name="connsiteX59" fmla="*/ 6319732 w 8525109"/>
              <a:gd name="connsiteY59" fmla="*/ 6616734 h 6859293"/>
              <a:gd name="connsiteX60" fmla="*/ 6342151 w 8525109"/>
              <a:gd name="connsiteY60" fmla="*/ 6663823 h 6859293"/>
              <a:gd name="connsiteX61" fmla="*/ 6284371 w 8525109"/>
              <a:gd name="connsiteY61" fmla="*/ 6698219 h 6859293"/>
              <a:gd name="connsiteX62" fmla="*/ 6271742 w 8525109"/>
              <a:gd name="connsiteY62" fmla="*/ 6740121 h 6859293"/>
              <a:gd name="connsiteX63" fmla="*/ 6297326 w 8525109"/>
              <a:gd name="connsiteY63" fmla="*/ 6788280 h 6859293"/>
              <a:gd name="connsiteX64" fmla="*/ 6229226 w 8525109"/>
              <a:gd name="connsiteY64" fmla="*/ 6857684 h 6859293"/>
              <a:gd name="connsiteX65" fmla="*/ 0 w 8525109"/>
              <a:gd name="connsiteY65" fmla="*/ 6859293 h 6859293"/>
              <a:gd name="connsiteX66" fmla="*/ 0 w 8525109"/>
              <a:gd name="connsiteY66"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786357 w 8525109"/>
              <a:gd name="connsiteY52" fmla="*/ 5798564 h 6859293"/>
              <a:gd name="connsiteX53" fmla="*/ 6544853 w 8525109"/>
              <a:gd name="connsiteY53" fmla="*/ 6019582 h 6859293"/>
              <a:gd name="connsiteX54" fmla="*/ 6524887 w 8525109"/>
              <a:gd name="connsiteY54" fmla="*/ 6249538 h 6859293"/>
              <a:gd name="connsiteX55" fmla="*/ 6378787 w 8525109"/>
              <a:gd name="connsiteY55" fmla="*/ 6426429 h 6859293"/>
              <a:gd name="connsiteX56" fmla="*/ 6386119 w 8525109"/>
              <a:gd name="connsiteY56" fmla="*/ 6529594 h 6859293"/>
              <a:gd name="connsiteX57" fmla="*/ 6345764 w 8525109"/>
              <a:gd name="connsiteY57" fmla="*/ 6582653 h 6859293"/>
              <a:gd name="connsiteX58" fmla="*/ 6319732 w 8525109"/>
              <a:gd name="connsiteY58" fmla="*/ 6616734 h 6859293"/>
              <a:gd name="connsiteX59" fmla="*/ 6342151 w 8525109"/>
              <a:gd name="connsiteY59" fmla="*/ 6663823 h 6859293"/>
              <a:gd name="connsiteX60" fmla="*/ 6284371 w 8525109"/>
              <a:gd name="connsiteY60" fmla="*/ 6698219 h 6859293"/>
              <a:gd name="connsiteX61" fmla="*/ 6271742 w 8525109"/>
              <a:gd name="connsiteY61" fmla="*/ 6740121 h 6859293"/>
              <a:gd name="connsiteX62" fmla="*/ 6297326 w 8525109"/>
              <a:gd name="connsiteY62" fmla="*/ 6788280 h 6859293"/>
              <a:gd name="connsiteX63" fmla="*/ 6229226 w 8525109"/>
              <a:gd name="connsiteY63" fmla="*/ 6857684 h 6859293"/>
              <a:gd name="connsiteX64" fmla="*/ 0 w 8525109"/>
              <a:gd name="connsiteY64" fmla="*/ 6859293 h 6859293"/>
              <a:gd name="connsiteX65" fmla="*/ 0 w 8525109"/>
              <a:gd name="connsiteY65" fmla="*/ 1294 h 6859293"/>
              <a:gd name="connsiteX0" fmla="*/ 0 w 8525109"/>
              <a:gd name="connsiteY0" fmla="*/ 1294 h 6859293"/>
              <a:gd name="connsiteX1" fmla="*/ 8525109 w 8525109"/>
              <a:gd name="connsiteY1" fmla="*/ 0 h 6859293"/>
              <a:gd name="connsiteX2" fmla="*/ 8346944 w 8525109"/>
              <a:gd name="connsiteY2" fmla="*/ 81346 h 6859293"/>
              <a:gd name="connsiteX3" fmla="*/ 8132380 w 8525109"/>
              <a:gd name="connsiteY3" fmla="*/ 160094 h 6859293"/>
              <a:gd name="connsiteX4" fmla="*/ 7789959 w 8525109"/>
              <a:gd name="connsiteY4" fmla="*/ 249711 h 6859293"/>
              <a:gd name="connsiteX5" fmla="*/ 7739796 w 8525109"/>
              <a:gd name="connsiteY5" fmla="*/ 336899 h 6859293"/>
              <a:gd name="connsiteX6" fmla="*/ 7630310 w 8525109"/>
              <a:gd name="connsiteY6" fmla="*/ 391945 h 6859293"/>
              <a:gd name="connsiteX7" fmla="*/ 7548568 w 8525109"/>
              <a:gd name="connsiteY7" fmla="*/ 455733 h 6859293"/>
              <a:gd name="connsiteX8" fmla="*/ 7398684 w 8525109"/>
              <a:gd name="connsiteY8" fmla="*/ 558216 h 6859293"/>
              <a:gd name="connsiteX9" fmla="*/ 7183085 w 8525109"/>
              <a:gd name="connsiteY9" fmla="*/ 655795 h 6859293"/>
              <a:gd name="connsiteX10" fmla="*/ 7100644 w 8525109"/>
              <a:gd name="connsiteY10" fmla="*/ 702928 h 6859293"/>
              <a:gd name="connsiteX11" fmla="*/ 6881664 w 8525109"/>
              <a:gd name="connsiteY11" fmla="*/ 879412 h 6859293"/>
              <a:gd name="connsiteX12" fmla="*/ 6648434 w 8525109"/>
              <a:gd name="connsiteY12" fmla="*/ 1205955 h 6859293"/>
              <a:gd name="connsiteX13" fmla="*/ 6378545 w 8525109"/>
              <a:gd name="connsiteY13" fmla="*/ 1435483 h 6859293"/>
              <a:gd name="connsiteX14" fmla="*/ 6262148 w 8525109"/>
              <a:gd name="connsiteY14" fmla="*/ 1967864 h 6859293"/>
              <a:gd name="connsiteX15" fmla="*/ 6378456 w 8525109"/>
              <a:gd name="connsiteY15" fmla="*/ 2263112 h 6859293"/>
              <a:gd name="connsiteX16" fmla="*/ 6346980 w 8525109"/>
              <a:gd name="connsiteY16" fmla="*/ 2427403 h 6859293"/>
              <a:gd name="connsiteX17" fmla="*/ 6323990 w 8525109"/>
              <a:gd name="connsiteY17" fmla="*/ 2540163 h 6859293"/>
              <a:gd name="connsiteX18" fmla="*/ 6299971 w 8525109"/>
              <a:gd name="connsiteY18" fmla="*/ 2854136 h 6859293"/>
              <a:gd name="connsiteX19" fmla="*/ 6305256 w 8525109"/>
              <a:gd name="connsiteY19" fmla="*/ 2966440 h 6859293"/>
              <a:gd name="connsiteX20" fmla="*/ 6297430 w 8525109"/>
              <a:gd name="connsiteY20" fmla="*/ 3012274 h 6859293"/>
              <a:gd name="connsiteX21" fmla="*/ 6301903 w 8525109"/>
              <a:gd name="connsiteY21" fmla="*/ 3018825 h 6859293"/>
              <a:gd name="connsiteX22" fmla="*/ 6312288 w 8525109"/>
              <a:gd name="connsiteY22" fmla="*/ 3143056 h 6859293"/>
              <a:gd name="connsiteX23" fmla="*/ 6588668 w 8525109"/>
              <a:gd name="connsiteY23" fmla="*/ 3487320 h 6859293"/>
              <a:gd name="connsiteX24" fmla="*/ 6585046 w 8525109"/>
              <a:gd name="connsiteY24" fmla="*/ 3572410 h 6859293"/>
              <a:gd name="connsiteX25" fmla="*/ 6629468 w 8525109"/>
              <a:gd name="connsiteY25" fmla="*/ 3624445 h 6859293"/>
              <a:gd name="connsiteX26" fmla="*/ 6598751 w 8525109"/>
              <a:gd name="connsiteY26" fmla="*/ 3705365 h 6859293"/>
              <a:gd name="connsiteX27" fmla="*/ 6554074 w 8525109"/>
              <a:gd name="connsiteY27" fmla="*/ 3776874 h 6859293"/>
              <a:gd name="connsiteX28" fmla="*/ 6542727 w 8525109"/>
              <a:gd name="connsiteY28" fmla="*/ 4144118 h 6859293"/>
              <a:gd name="connsiteX29" fmla="*/ 6574700 w 8525109"/>
              <a:gd name="connsiteY29" fmla="*/ 4254383 h 6859293"/>
              <a:gd name="connsiteX30" fmla="*/ 6630782 w 8525109"/>
              <a:gd name="connsiteY30" fmla="*/ 4496524 h 6859293"/>
              <a:gd name="connsiteX31" fmla="*/ 6657121 w 8525109"/>
              <a:gd name="connsiteY31" fmla="*/ 4594092 h 6859293"/>
              <a:gd name="connsiteX32" fmla="*/ 6675304 w 8525109"/>
              <a:gd name="connsiteY32" fmla="*/ 4627078 h 6859293"/>
              <a:gd name="connsiteX33" fmla="*/ 6695194 w 8525109"/>
              <a:gd name="connsiteY33" fmla="*/ 4675881 h 6859293"/>
              <a:gd name="connsiteX34" fmla="*/ 6694674 w 8525109"/>
              <a:gd name="connsiteY34" fmla="*/ 4707963 h 6859293"/>
              <a:gd name="connsiteX35" fmla="*/ 6696125 w 8525109"/>
              <a:gd name="connsiteY35" fmla="*/ 4713606 h 6859293"/>
              <a:gd name="connsiteX36" fmla="*/ 6683308 w 8525109"/>
              <a:gd name="connsiteY36" fmla="*/ 4753785 h 6859293"/>
              <a:gd name="connsiteX37" fmla="*/ 6662625 w 8525109"/>
              <a:gd name="connsiteY37" fmla="*/ 4925428 h 6859293"/>
              <a:gd name="connsiteX38" fmla="*/ 6666282 w 8525109"/>
              <a:gd name="connsiteY38" fmla="*/ 5051023 h 6859293"/>
              <a:gd name="connsiteX39" fmla="*/ 6674923 w 8525109"/>
              <a:gd name="connsiteY39" fmla="*/ 5093902 h 6859293"/>
              <a:gd name="connsiteX40" fmla="*/ 6688949 w 8525109"/>
              <a:gd name="connsiteY40" fmla="*/ 5165855 h 6859293"/>
              <a:gd name="connsiteX41" fmla="*/ 6713476 w 8525109"/>
              <a:gd name="connsiteY41" fmla="*/ 5228723 h 6859293"/>
              <a:gd name="connsiteX42" fmla="*/ 6699741 w 8525109"/>
              <a:gd name="connsiteY42" fmla="*/ 5297032 h 6859293"/>
              <a:gd name="connsiteX43" fmla="*/ 6698438 w 8525109"/>
              <a:gd name="connsiteY43" fmla="*/ 5354609 h 6859293"/>
              <a:gd name="connsiteX44" fmla="*/ 6705394 w 8525109"/>
              <a:gd name="connsiteY44" fmla="*/ 5358041 h 6859293"/>
              <a:gd name="connsiteX45" fmla="*/ 6705941 w 8525109"/>
              <a:gd name="connsiteY45" fmla="*/ 5365323 h 6859293"/>
              <a:gd name="connsiteX46" fmla="*/ 6698760 w 8525109"/>
              <a:gd name="connsiteY46" fmla="*/ 5370482 h 6859293"/>
              <a:gd name="connsiteX47" fmla="*/ 6674560 w 8525109"/>
              <a:gd name="connsiteY47" fmla="*/ 5466409 h 6859293"/>
              <a:gd name="connsiteX48" fmla="*/ 6698322 w 8525109"/>
              <a:gd name="connsiteY48" fmla="*/ 5544572 h 6859293"/>
              <a:gd name="connsiteX49" fmla="*/ 6673987 w 8525109"/>
              <a:gd name="connsiteY49" fmla="*/ 5608056 h 6859293"/>
              <a:gd name="connsiteX50" fmla="*/ 6665359 w 8525109"/>
              <a:gd name="connsiteY50" fmla="*/ 5658280 h 6859293"/>
              <a:gd name="connsiteX51" fmla="*/ 6718420 w 8525109"/>
              <a:gd name="connsiteY51" fmla="*/ 5748969 h 6859293"/>
              <a:gd name="connsiteX52" fmla="*/ 6554700 w 8525109"/>
              <a:gd name="connsiteY52" fmla="*/ 5893814 h 6859293"/>
              <a:gd name="connsiteX53" fmla="*/ 6544853 w 8525109"/>
              <a:gd name="connsiteY53" fmla="*/ 6019582 h 6859293"/>
              <a:gd name="connsiteX54" fmla="*/ 6524887 w 8525109"/>
              <a:gd name="connsiteY54" fmla="*/ 6249538 h 6859293"/>
              <a:gd name="connsiteX55" fmla="*/ 6378787 w 8525109"/>
              <a:gd name="connsiteY55" fmla="*/ 6426429 h 6859293"/>
              <a:gd name="connsiteX56" fmla="*/ 6386119 w 8525109"/>
              <a:gd name="connsiteY56" fmla="*/ 6529594 h 6859293"/>
              <a:gd name="connsiteX57" fmla="*/ 6345764 w 8525109"/>
              <a:gd name="connsiteY57" fmla="*/ 6582653 h 6859293"/>
              <a:gd name="connsiteX58" fmla="*/ 6319732 w 8525109"/>
              <a:gd name="connsiteY58" fmla="*/ 6616734 h 6859293"/>
              <a:gd name="connsiteX59" fmla="*/ 6342151 w 8525109"/>
              <a:gd name="connsiteY59" fmla="*/ 6663823 h 6859293"/>
              <a:gd name="connsiteX60" fmla="*/ 6284371 w 8525109"/>
              <a:gd name="connsiteY60" fmla="*/ 6698219 h 6859293"/>
              <a:gd name="connsiteX61" fmla="*/ 6271742 w 8525109"/>
              <a:gd name="connsiteY61" fmla="*/ 6740121 h 6859293"/>
              <a:gd name="connsiteX62" fmla="*/ 6297326 w 8525109"/>
              <a:gd name="connsiteY62" fmla="*/ 6788280 h 6859293"/>
              <a:gd name="connsiteX63" fmla="*/ 6229226 w 8525109"/>
              <a:gd name="connsiteY63" fmla="*/ 6857684 h 6859293"/>
              <a:gd name="connsiteX64" fmla="*/ 0 w 8525109"/>
              <a:gd name="connsiteY64" fmla="*/ 6859293 h 6859293"/>
              <a:gd name="connsiteX65" fmla="*/ 0 w 8525109"/>
              <a:gd name="connsiteY65" fmla="*/ 1294 h 685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525109" h="6859293">
                <a:moveTo>
                  <a:pt x="0" y="1294"/>
                </a:moveTo>
                <a:lnTo>
                  <a:pt x="8525109" y="0"/>
                </a:lnTo>
                <a:cubicBezTo>
                  <a:pt x="8523098" y="23571"/>
                  <a:pt x="8348955" y="57775"/>
                  <a:pt x="8346944" y="81346"/>
                </a:cubicBezTo>
                <a:cubicBezTo>
                  <a:pt x="8339785" y="115716"/>
                  <a:pt x="8136408" y="130310"/>
                  <a:pt x="8132380" y="160094"/>
                </a:cubicBezTo>
                <a:cubicBezTo>
                  <a:pt x="8099084" y="189352"/>
                  <a:pt x="7801155" y="220285"/>
                  <a:pt x="7789959" y="249711"/>
                </a:cubicBezTo>
                <a:cubicBezTo>
                  <a:pt x="7776471" y="330607"/>
                  <a:pt x="7755406" y="238056"/>
                  <a:pt x="7739796" y="336899"/>
                </a:cubicBezTo>
                <a:cubicBezTo>
                  <a:pt x="7725890" y="409983"/>
                  <a:pt x="7660792" y="339224"/>
                  <a:pt x="7630310" y="391945"/>
                </a:cubicBezTo>
                <a:cubicBezTo>
                  <a:pt x="7656374" y="404037"/>
                  <a:pt x="7551098" y="439421"/>
                  <a:pt x="7548568" y="455733"/>
                </a:cubicBezTo>
                <a:cubicBezTo>
                  <a:pt x="7491249" y="502661"/>
                  <a:pt x="7481432" y="488429"/>
                  <a:pt x="7398684" y="558216"/>
                </a:cubicBezTo>
                <a:lnTo>
                  <a:pt x="7183085" y="655795"/>
                </a:lnTo>
                <a:cubicBezTo>
                  <a:pt x="7174635" y="699934"/>
                  <a:pt x="7119917" y="697845"/>
                  <a:pt x="7100644" y="702928"/>
                </a:cubicBezTo>
                <a:cubicBezTo>
                  <a:pt x="7061979" y="734029"/>
                  <a:pt x="6931985" y="812752"/>
                  <a:pt x="6881664" y="879412"/>
                </a:cubicBezTo>
                <a:cubicBezTo>
                  <a:pt x="6845709" y="1016310"/>
                  <a:pt x="6664543" y="1086816"/>
                  <a:pt x="6648434" y="1205955"/>
                </a:cubicBezTo>
                <a:cubicBezTo>
                  <a:pt x="6615139" y="1235215"/>
                  <a:pt x="6502026" y="1398108"/>
                  <a:pt x="6378545" y="1435483"/>
                </a:cubicBezTo>
                <a:cubicBezTo>
                  <a:pt x="6365056" y="1516378"/>
                  <a:pt x="6193544" y="1821313"/>
                  <a:pt x="6262148" y="1967864"/>
                </a:cubicBezTo>
                <a:cubicBezTo>
                  <a:pt x="6248241" y="2040947"/>
                  <a:pt x="6408938" y="2174610"/>
                  <a:pt x="6378456" y="2263112"/>
                </a:cubicBezTo>
                <a:cubicBezTo>
                  <a:pt x="6404521" y="2275205"/>
                  <a:pt x="6349508" y="2411091"/>
                  <a:pt x="6346980" y="2427403"/>
                </a:cubicBezTo>
                <a:cubicBezTo>
                  <a:pt x="6378138" y="2455016"/>
                  <a:pt x="6329861" y="2500252"/>
                  <a:pt x="6323990" y="2540163"/>
                </a:cubicBezTo>
                <a:cubicBezTo>
                  <a:pt x="6270937" y="2648388"/>
                  <a:pt x="6317811" y="2724717"/>
                  <a:pt x="6299971" y="2854136"/>
                </a:cubicBezTo>
                <a:cubicBezTo>
                  <a:pt x="6296888" y="2891114"/>
                  <a:pt x="6314227" y="2925363"/>
                  <a:pt x="6305256" y="2966440"/>
                </a:cubicBezTo>
                <a:lnTo>
                  <a:pt x="6297430" y="3012274"/>
                </a:lnTo>
                <a:lnTo>
                  <a:pt x="6301903" y="3018825"/>
                </a:lnTo>
                <a:lnTo>
                  <a:pt x="6312288" y="3143056"/>
                </a:lnTo>
                <a:cubicBezTo>
                  <a:pt x="6310891" y="3149752"/>
                  <a:pt x="6583014" y="3475947"/>
                  <a:pt x="6588668" y="3487320"/>
                </a:cubicBezTo>
                <a:cubicBezTo>
                  <a:pt x="6634248" y="3519659"/>
                  <a:pt x="6614325" y="3540071"/>
                  <a:pt x="6585046" y="3572410"/>
                </a:cubicBezTo>
                <a:lnTo>
                  <a:pt x="6629468" y="3624445"/>
                </a:lnTo>
                <a:cubicBezTo>
                  <a:pt x="6652241" y="3718251"/>
                  <a:pt x="6641921" y="3680584"/>
                  <a:pt x="6598751" y="3705365"/>
                </a:cubicBezTo>
                <a:cubicBezTo>
                  <a:pt x="6586841" y="3803279"/>
                  <a:pt x="6545297" y="3677859"/>
                  <a:pt x="6554074" y="3776874"/>
                </a:cubicBezTo>
                <a:cubicBezTo>
                  <a:pt x="6603160" y="3807688"/>
                  <a:pt x="6522549" y="4096085"/>
                  <a:pt x="6542727" y="4144118"/>
                </a:cubicBezTo>
                <a:cubicBezTo>
                  <a:pt x="6562367" y="4176079"/>
                  <a:pt x="6560025" y="4195650"/>
                  <a:pt x="6574700" y="4254383"/>
                </a:cubicBezTo>
                <a:lnTo>
                  <a:pt x="6630782" y="4496524"/>
                </a:lnTo>
                <a:cubicBezTo>
                  <a:pt x="6629041" y="4519390"/>
                  <a:pt x="6642831" y="4584907"/>
                  <a:pt x="6657121" y="4594092"/>
                </a:cubicBezTo>
                <a:cubicBezTo>
                  <a:pt x="6662404" y="4607092"/>
                  <a:pt x="6661388" y="4624229"/>
                  <a:pt x="6675304" y="4627078"/>
                </a:cubicBezTo>
                <a:cubicBezTo>
                  <a:pt x="6692614" y="4633342"/>
                  <a:pt x="6678575" y="4687642"/>
                  <a:pt x="6695194" y="4675881"/>
                </a:cubicBezTo>
                <a:cubicBezTo>
                  <a:pt x="6692850" y="4685480"/>
                  <a:pt x="6692968" y="4696468"/>
                  <a:pt x="6694674" y="4707963"/>
                </a:cubicBezTo>
                <a:lnTo>
                  <a:pt x="6696125" y="4713606"/>
                </a:lnTo>
                <a:lnTo>
                  <a:pt x="6683308" y="4753785"/>
                </a:lnTo>
                <a:cubicBezTo>
                  <a:pt x="6668335" y="4815923"/>
                  <a:pt x="6667993" y="4871470"/>
                  <a:pt x="6662625" y="4925428"/>
                </a:cubicBezTo>
                <a:cubicBezTo>
                  <a:pt x="6658601" y="5005991"/>
                  <a:pt x="6700287" y="4944554"/>
                  <a:pt x="6666282" y="5051023"/>
                </a:cubicBezTo>
                <a:cubicBezTo>
                  <a:pt x="6680923" y="5058719"/>
                  <a:pt x="6681720" y="5071193"/>
                  <a:pt x="6674923" y="5093902"/>
                </a:cubicBezTo>
                <a:cubicBezTo>
                  <a:pt x="6674055" y="5132824"/>
                  <a:pt x="6710642" y="5122188"/>
                  <a:pt x="6688949" y="5165855"/>
                </a:cubicBezTo>
                <a:lnTo>
                  <a:pt x="6713476" y="5228723"/>
                </a:lnTo>
                <a:cubicBezTo>
                  <a:pt x="6707551" y="5226289"/>
                  <a:pt x="6700321" y="5281266"/>
                  <a:pt x="6699741" y="5297032"/>
                </a:cubicBezTo>
                <a:cubicBezTo>
                  <a:pt x="6701613" y="5329833"/>
                  <a:pt x="6674230" y="5339676"/>
                  <a:pt x="6698438" y="5354609"/>
                </a:cubicBezTo>
                <a:lnTo>
                  <a:pt x="6705394" y="5358041"/>
                </a:lnTo>
                <a:cubicBezTo>
                  <a:pt x="6705576" y="5360469"/>
                  <a:pt x="6705758" y="5362897"/>
                  <a:pt x="6705941" y="5365323"/>
                </a:cubicBezTo>
                <a:cubicBezTo>
                  <a:pt x="6705372" y="5369193"/>
                  <a:pt x="6703413" y="5371317"/>
                  <a:pt x="6698760" y="5370482"/>
                </a:cubicBezTo>
                <a:cubicBezTo>
                  <a:pt x="6715543" y="5401859"/>
                  <a:pt x="6682626" y="5435742"/>
                  <a:pt x="6674560" y="5466409"/>
                </a:cubicBezTo>
                <a:cubicBezTo>
                  <a:pt x="6691190" y="5490459"/>
                  <a:pt x="6702277" y="5480278"/>
                  <a:pt x="6698322" y="5544572"/>
                </a:cubicBezTo>
                <a:lnTo>
                  <a:pt x="6673987" y="5608056"/>
                </a:lnTo>
                <a:lnTo>
                  <a:pt x="6665359" y="5658280"/>
                </a:lnTo>
                <a:lnTo>
                  <a:pt x="6718420" y="5748969"/>
                </a:lnTo>
                <a:cubicBezTo>
                  <a:pt x="6736039" y="5789564"/>
                  <a:pt x="6562893" y="5836768"/>
                  <a:pt x="6554700" y="5893814"/>
                </a:cubicBezTo>
                <a:cubicBezTo>
                  <a:pt x="6525772" y="5938916"/>
                  <a:pt x="6588431" y="5944420"/>
                  <a:pt x="6544853" y="6019582"/>
                </a:cubicBezTo>
                <a:cubicBezTo>
                  <a:pt x="6561064" y="6041815"/>
                  <a:pt x="6507729" y="6219301"/>
                  <a:pt x="6524887" y="6249538"/>
                </a:cubicBezTo>
                <a:cubicBezTo>
                  <a:pt x="6491924" y="6350069"/>
                  <a:pt x="6375368" y="6363960"/>
                  <a:pt x="6378787" y="6426429"/>
                </a:cubicBezTo>
                <a:cubicBezTo>
                  <a:pt x="6377191" y="6484448"/>
                  <a:pt x="6423364" y="6440545"/>
                  <a:pt x="6386119" y="6529594"/>
                </a:cubicBezTo>
                <a:cubicBezTo>
                  <a:pt x="6385279" y="6550368"/>
                  <a:pt x="6339298" y="6562912"/>
                  <a:pt x="6345764" y="6582653"/>
                </a:cubicBezTo>
                <a:lnTo>
                  <a:pt x="6319732" y="6616734"/>
                </a:lnTo>
                <a:lnTo>
                  <a:pt x="6342151" y="6663823"/>
                </a:lnTo>
                <a:lnTo>
                  <a:pt x="6284371" y="6698219"/>
                </a:lnTo>
                <a:cubicBezTo>
                  <a:pt x="6275919" y="6719928"/>
                  <a:pt x="6288754" y="6713569"/>
                  <a:pt x="6271742" y="6740121"/>
                </a:cubicBezTo>
                <a:cubicBezTo>
                  <a:pt x="6276761" y="6763000"/>
                  <a:pt x="6287023" y="6777558"/>
                  <a:pt x="6297326" y="6788280"/>
                </a:cubicBezTo>
                <a:cubicBezTo>
                  <a:pt x="6298521" y="6802579"/>
                  <a:pt x="6228030" y="6843385"/>
                  <a:pt x="6229226" y="6857684"/>
                </a:cubicBezTo>
                <a:lnTo>
                  <a:pt x="0" y="6859293"/>
                </a:lnTo>
                <a:lnTo>
                  <a:pt x="0" y="1294"/>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Rectangle 6">
            <a:extLst>
              <a:ext uri="{FF2B5EF4-FFF2-40B4-BE49-F238E27FC236}">
                <a16:creationId xmlns:a16="http://schemas.microsoft.com/office/drawing/2014/main" id="{17F535C9-7CC8-4CF6-ACB6-19C8F963D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7009">
            <a:off x="10382160" y="813415"/>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Freeform: Shape 117">
            <a:extLst>
              <a:ext uri="{FF2B5EF4-FFF2-40B4-BE49-F238E27FC236}">
                <a16:creationId xmlns:a16="http://schemas.microsoft.com/office/drawing/2014/main" id="{2BDED224-1C09-48A0-B193-062E88A1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7316" y="3422445"/>
            <a:ext cx="3638020" cy="273210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Bildobjekt 9" descr="En bild som visar klädsel, person, bebis, Människoansikte&#10;&#10;Automatiskt genererad beskrivning">
            <a:extLst>
              <a:ext uri="{FF2B5EF4-FFF2-40B4-BE49-F238E27FC236}">
                <a16:creationId xmlns:a16="http://schemas.microsoft.com/office/drawing/2014/main" id="{0E26053A-1F96-85E3-4022-835C43434D14}"/>
              </a:ext>
            </a:extLst>
          </p:cNvPr>
          <p:cNvPicPr>
            <a:picLocks noChangeAspect="1"/>
          </p:cNvPicPr>
          <p:nvPr/>
        </p:nvPicPr>
        <p:blipFill>
          <a:blip r:embed="rId2">
            <a:extLst>
              <a:ext uri="{28A0092B-C50C-407E-A947-70E740481C1C}">
                <a14:useLocalDpi xmlns:a14="http://schemas.microsoft.com/office/drawing/2010/main" val="0"/>
              </a:ext>
            </a:extLst>
          </a:blip>
          <a:srcRect t="2667" r="-2" b="336"/>
          <a:stretch/>
        </p:blipFill>
        <p:spPr>
          <a:xfrm>
            <a:off x="8157812" y="3587099"/>
            <a:ext cx="3753565" cy="2730568"/>
          </a:xfrm>
          <a:prstGeom prst="rect">
            <a:avLst/>
          </a:prstGeom>
        </p:spPr>
      </p:pic>
      <p:sp>
        <p:nvSpPr>
          <p:cNvPr id="120" name="Rectangle 6">
            <a:extLst>
              <a:ext uri="{FF2B5EF4-FFF2-40B4-BE49-F238E27FC236}">
                <a16:creationId xmlns:a16="http://schemas.microsoft.com/office/drawing/2014/main" id="{AFB74E1F-5C8C-4335-9A1B-CD83BD044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2293">
            <a:off x="10731872" y="3188358"/>
            <a:ext cx="123140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Freeform: Shape 121">
            <a:extLst>
              <a:ext uri="{FF2B5EF4-FFF2-40B4-BE49-F238E27FC236}">
                <a16:creationId xmlns:a16="http://schemas.microsoft.com/office/drawing/2014/main" id="{BDB288CF-D271-4269-9FD5-964BE4D4B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5733" y="540333"/>
            <a:ext cx="3636267" cy="275166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Platshållare för innehåll 15" descr="En bild som visar text, Människoansikte, bebis, småbarn&#10;&#10;Automatiskt genererad beskrivning">
            <a:extLst>
              <a:ext uri="{FF2B5EF4-FFF2-40B4-BE49-F238E27FC236}">
                <a16:creationId xmlns:a16="http://schemas.microsoft.com/office/drawing/2014/main" id="{29344C00-2CD6-E1C3-86A8-A802E5B6ECF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r="-4" b="2248"/>
          <a:stretch/>
        </p:blipFill>
        <p:spPr>
          <a:xfrm>
            <a:off x="8723679" y="655389"/>
            <a:ext cx="3314533" cy="2429927"/>
          </a:xfrm>
          <a:prstGeom prst="rect">
            <a:avLst/>
          </a:prstGeom>
        </p:spPr>
      </p:pic>
      <p:pic>
        <p:nvPicPr>
          <p:cNvPr id="17" name="Bildobjekt 16" descr="En bild som visar Teckensnitt, handskrift, clipart, Grafik&#10;&#10;Automatiskt genererad beskrivning">
            <a:extLst>
              <a:ext uri="{FF2B5EF4-FFF2-40B4-BE49-F238E27FC236}">
                <a16:creationId xmlns:a16="http://schemas.microsoft.com/office/drawing/2014/main" id="{94646659-7C6F-310D-88B9-E10015966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112" y="5884021"/>
            <a:ext cx="1107568" cy="770454"/>
          </a:xfrm>
          <a:prstGeom prst="rect">
            <a:avLst/>
          </a:prstGeom>
        </p:spPr>
      </p:pic>
    </p:spTree>
    <p:extLst>
      <p:ext uri="{BB962C8B-B14F-4D97-AF65-F5344CB8AC3E}">
        <p14:creationId xmlns:p14="http://schemas.microsoft.com/office/powerpoint/2010/main" val="256602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1208BB8-D013-9CCE-AEDE-1EFA9E7267A5}"/>
              </a:ext>
            </a:extLst>
          </p:cNvPr>
          <p:cNvSpPr txBox="1"/>
          <p:nvPr/>
        </p:nvSpPr>
        <p:spPr>
          <a:xfrm>
            <a:off x="4178716" y="3812052"/>
            <a:ext cx="7306056" cy="3031599"/>
          </a:xfrm>
          <a:prstGeom prst="rect">
            <a:avLst/>
          </a:prstGeom>
          <a:noFill/>
        </p:spPr>
        <p:txBody>
          <a:bodyPr wrap="square" rtlCol="0">
            <a:spAutoFit/>
          </a:bodyPr>
          <a:lstStyle/>
          <a:p>
            <a:r>
              <a:rPr lang="sv-SE" sz="1900" b="1" dirty="0"/>
              <a:t>HJÄRTSTARTARE PÅ ÅLAND</a:t>
            </a:r>
          </a:p>
          <a:p>
            <a:r>
              <a:rPr lang="sv-SE" sz="1900" dirty="0"/>
              <a:t>2010 inköptes en halvautomatisk hjärtstartare med ekonomisk hjälp från Ålands </a:t>
            </a:r>
            <a:r>
              <a:rPr lang="sv-SE" sz="1900" dirty="0" err="1"/>
              <a:t>hjärtfond</a:t>
            </a:r>
            <a:r>
              <a:rPr lang="sv-SE" sz="1900" dirty="0"/>
              <a:t>.</a:t>
            </a:r>
          </a:p>
          <a:p>
            <a:r>
              <a:rPr lang="sv-SE" sz="1900" dirty="0"/>
              <a:t>2013 ”Projekt hjärtstartare på Åland”- ett treårigt projekt finansierat med PAF- medel. Samarbetspartner Folkhälsan och Röda korset på Åland. Gunilla G Nordlund anställdes som projektledare. Under projekttiden ökade antalet hjärtstartare från 27 till 170 stycken. I dag finns drygt 200.</a:t>
            </a:r>
          </a:p>
          <a:p>
            <a:r>
              <a:rPr lang="sv-SE" sz="1900" dirty="0"/>
              <a:t>2014 frimärksutgivning och specialstämpling med anledning av 15- års jubileum och Hjärtstartarprojektet</a:t>
            </a:r>
            <a:r>
              <a:rPr lang="sv-SE" sz="2000" dirty="0"/>
              <a:t>.</a:t>
            </a:r>
          </a:p>
        </p:txBody>
      </p:sp>
      <p:pic>
        <p:nvPicPr>
          <p:cNvPr id="5" name="Bildobjekt 4" descr="En bild som visar text, tecknad serie&#10;&#10;Automatiskt genererad beskrivning">
            <a:extLst>
              <a:ext uri="{FF2B5EF4-FFF2-40B4-BE49-F238E27FC236}">
                <a16:creationId xmlns:a16="http://schemas.microsoft.com/office/drawing/2014/main" id="{8DF3BF3A-CD0B-A7B7-7CF5-B1B950C95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24" y="3812052"/>
            <a:ext cx="3560935" cy="2813491"/>
          </a:xfrm>
          <a:prstGeom prst="rect">
            <a:avLst/>
          </a:prstGeom>
        </p:spPr>
      </p:pic>
      <p:sp>
        <p:nvSpPr>
          <p:cNvPr id="6" name="textruta 5">
            <a:extLst>
              <a:ext uri="{FF2B5EF4-FFF2-40B4-BE49-F238E27FC236}">
                <a16:creationId xmlns:a16="http://schemas.microsoft.com/office/drawing/2014/main" id="{2F6EC2FE-76D8-7624-C696-C10998A342FB}"/>
              </a:ext>
            </a:extLst>
          </p:cNvPr>
          <p:cNvSpPr txBox="1"/>
          <p:nvPr/>
        </p:nvSpPr>
        <p:spPr>
          <a:xfrm>
            <a:off x="4659100" y="562995"/>
            <a:ext cx="6825672" cy="2246769"/>
          </a:xfrm>
          <a:prstGeom prst="rect">
            <a:avLst/>
          </a:prstGeom>
          <a:noFill/>
        </p:spPr>
        <p:txBody>
          <a:bodyPr wrap="square" rtlCol="0">
            <a:spAutoFit/>
          </a:bodyPr>
          <a:lstStyle/>
          <a:p>
            <a:r>
              <a:rPr lang="sv-SE" sz="2000" b="1" dirty="0"/>
              <a:t>STROKEGRUPPEN</a:t>
            </a:r>
          </a:p>
          <a:p>
            <a:r>
              <a:rPr lang="sv-SE" sz="2000" dirty="0"/>
              <a:t>2007 startade strokegruppen. Gruppen träffas ännu regelbundet. Diskussioner, studiebesök samt olika aktiviteter varvas med fika och god samvaro. Vi har </a:t>
            </a:r>
            <a:r>
              <a:rPr lang="sv-SE" sz="2000" dirty="0" err="1"/>
              <a:t>bl</a:t>
            </a:r>
            <a:r>
              <a:rPr lang="sv-SE" sz="2000" dirty="0"/>
              <a:t> a provat yoga och </a:t>
            </a:r>
            <a:r>
              <a:rPr lang="sv-SE" sz="2000" dirty="0" err="1"/>
              <a:t>sittdans</a:t>
            </a:r>
            <a:r>
              <a:rPr lang="sv-SE" sz="2000" dirty="0"/>
              <a:t>.</a:t>
            </a:r>
          </a:p>
          <a:p>
            <a:r>
              <a:rPr lang="sv-SE" sz="2000" dirty="0"/>
              <a:t>Medlemmen Berit Paulsson gav 2020 ut en personlig skildring om sina tankar och kamp efter stroke.</a:t>
            </a:r>
          </a:p>
        </p:txBody>
      </p:sp>
      <p:pic>
        <p:nvPicPr>
          <p:cNvPr id="7" name="Bildobjekt 6" descr="En bild som visar Teckensnitt, handskrift, clipart, Grafik&#10;&#10;Automatiskt genererad beskrivning">
            <a:extLst>
              <a:ext uri="{FF2B5EF4-FFF2-40B4-BE49-F238E27FC236}">
                <a16:creationId xmlns:a16="http://schemas.microsoft.com/office/drawing/2014/main" id="{C202309A-47D6-FA05-2423-8B68664FB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820" y="2810208"/>
            <a:ext cx="1440204" cy="1001844"/>
          </a:xfrm>
          <a:prstGeom prst="rect">
            <a:avLst/>
          </a:prstGeom>
        </p:spPr>
      </p:pic>
      <p:pic>
        <p:nvPicPr>
          <p:cNvPr id="4" name="Bildobjekt 3" descr="En bild som visar inomhus, klädsel, möbler, fotbeklädnader&#10;&#10;Automatiskt genererad beskrivning">
            <a:extLst>
              <a:ext uri="{FF2B5EF4-FFF2-40B4-BE49-F238E27FC236}">
                <a16:creationId xmlns:a16="http://schemas.microsoft.com/office/drawing/2014/main" id="{93F5EE47-A1A6-DEFD-0BE6-D7EFA9EBA1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24" y="562995"/>
            <a:ext cx="3664180" cy="2748135"/>
          </a:xfrm>
          <a:prstGeom prst="rect">
            <a:avLst/>
          </a:prstGeom>
        </p:spPr>
      </p:pic>
    </p:spTree>
    <p:extLst>
      <p:ext uri="{BB962C8B-B14F-4D97-AF65-F5344CB8AC3E}">
        <p14:creationId xmlns:p14="http://schemas.microsoft.com/office/powerpoint/2010/main" val="220213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A9143617-4CE1-9E05-7754-69A4086BB9E5}"/>
              </a:ext>
            </a:extLst>
          </p:cNvPr>
          <p:cNvSpPr>
            <a:spLocks noGrp="1"/>
          </p:cNvSpPr>
          <p:nvPr>
            <p:ph type="subTitle" idx="1"/>
          </p:nvPr>
        </p:nvSpPr>
        <p:spPr>
          <a:xfrm>
            <a:off x="5181600" y="969264"/>
            <a:ext cx="6102096" cy="4249281"/>
          </a:xfrm>
        </p:spPr>
        <p:txBody>
          <a:bodyPr>
            <a:normAutofit/>
          </a:bodyPr>
          <a:lstStyle/>
          <a:p>
            <a:endParaRPr lang="sv-SE" b="1" i="0" u="sng" dirty="0">
              <a:solidFill>
                <a:srgbClr val="050505"/>
              </a:solidFill>
              <a:effectLst/>
              <a:latin typeface="Segoe UI Historic" panose="020B0502040204020203" pitchFamily="34" charset="0"/>
            </a:endParaRPr>
          </a:p>
          <a:p>
            <a:r>
              <a:rPr lang="sv-SE" b="1" i="0" u="sng" dirty="0">
                <a:solidFill>
                  <a:srgbClr val="050505"/>
                </a:solidFill>
                <a:effectLst/>
              </a:rPr>
              <a:t>”</a:t>
            </a:r>
            <a:r>
              <a:rPr lang="sv-SE" sz="2800" b="1" i="0" u="sng" dirty="0" err="1">
                <a:solidFill>
                  <a:srgbClr val="050505"/>
                </a:solidFill>
                <a:effectLst>
                  <a:outerShdw blurRad="38100" dist="38100" dir="2700000" algn="tl">
                    <a:srgbClr val="000000">
                      <a:alpha val="43137"/>
                    </a:srgbClr>
                  </a:outerShdw>
                </a:effectLst>
              </a:rPr>
              <a:t>Hjärtevirkarnas</a:t>
            </a:r>
            <a:r>
              <a:rPr lang="sv-SE" sz="2800" b="1" i="0" u="sng" dirty="0">
                <a:solidFill>
                  <a:srgbClr val="050505"/>
                </a:solidFill>
                <a:effectLst>
                  <a:outerShdw blurRad="38100" dist="38100" dir="2700000" algn="tl">
                    <a:srgbClr val="000000">
                      <a:alpha val="43137"/>
                    </a:srgbClr>
                  </a:outerShdw>
                </a:effectLst>
              </a:rPr>
              <a:t> insats är ovärderlig”</a:t>
            </a:r>
            <a:endParaRPr lang="sv-SE" sz="2800" b="1" u="sng" dirty="0">
              <a:effectLst>
                <a:outerShdw blurRad="38100" dist="38100" dir="2700000" algn="tl">
                  <a:srgbClr val="000000">
                    <a:alpha val="43137"/>
                  </a:srgbClr>
                </a:outerShdw>
              </a:effectLst>
            </a:endParaRPr>
          </a:p>
          <a:p>
            <a:r>
              <a:rPr lang="sv-SE" dirty="0"/>
              <a:t>Sedan 2017 har våra handarbetande damer skänkt långt över 1000 kramdjur till ÅHS barnavdelning.</a:t>
            </a:r>
          </a:p>
          <a:p>
            <a:r>
              <a:rPr lang="sv-SE" dirty="0"/>
              <a:t>Damerna ger av sin tid och kunskap, Vårt hjärta bekostar materialet. De skapar små kramdjur som skänks till barn som genomgår jobbiga undersökningar. En del material får vi även till skänks  av privatpersoner. </a:t>
            </a:r>
          </a:p>
        </p:txBody>
      </p:sp>
      <p:pic>
        <p:nvPicPr>
          <p:cNvPr id="5" name="Bildobjekt 4" descr="En bild som visar Teckensnitt, handskrift, clipart, Grafik&#10;&#10;Automatiskt genererad beskrivning">
            <a:extLst>
              <a:ext uri="{FF2B5EF4-FFF2-40B4-BE49-F238E27FC236}">
                <a16:creationId xmlns:a16="http://schemas.microsoft.com/office/drawing/2014/main" id="{3FCBD74B-8CE0-12EE-2F86-625FD9749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108" y="5471068"/>
            <a:ext cx="1481093" cy="1030288"/>
          </a:xfrm>
          <a:prstGeom prst="rect">
            <a:avLst/>
          </a:prstGeom>
        </p:spPr>
      </p:pic>
      <p:pic>
        <p:nvPicPr>
          <p:cNvPr id="9" name="Bildobjekt 8" descr="En bild som visar person, Människoansikte, klädsel, småbarn&#10;&#10;Automatiskt genererad beskrivning">
            <a:extLst>
              <a:ext uri="{FF2B5EF4-FFF2-40B4-BE49-F238E27FC236}">
                <a16:creationId xmlns:a16="http://schemas.microsoft.com/office/drawing/2014/main" id="{96939B89-EB57-D153-9B70-1A744F233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97" y="489622"/>
            <a:ext cx="2763911" cy="3685214"/>
          </a:xfrm>
          <a:prstGeom prst="rect">
            <a:avLst/>
          </a:prstGeom>
        </p:spPr>
      </p:pic>
      <p:pic>
        <p:nvPicPr>
          <p:cNvPr id="4" name="Bildobjekt 3" descr="En bild som visar person, klädsel, fönster, person&#10;&#10;Automatiskt genererad beskrivning">
            <a:extLst>
              <a:ext uri="{FF2B5EF4-FFF2-40B4-BE49-F238E27FC236}">
                <a16:creationId xmlns:a16="http://schemas.microsoft.com/office/drawing/2014/main" id="{C7314F74-0916-84DB-C523-8A575C0AC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0728" y="4258218"/>
            <a:ext cx="3234267" cy="2425700"/>
          </a:xfrm>
          <a:prstGeom prst="rect">
            <a:avLst/>
          </a:prstGeom>
        </p:spPr>
      </p:pic>
    </p:spTree>
    <p:extLst>
      <p:ext uri="{BB962C8B-B14F-4D97-AF65-F5344CB8AC3E}">
        <p14:creationId xmlns:p14="http://schemas.microsoft.com/office/powerpoint/2010/main" val="321172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3B8C8410-6C15-C489-BC33-3EC4B3DC477C}"/>
              </a:ext>
            </a:extLst>
          </p:cNvPr>
          <p:cNvSpPr>
            <a:spLocks noGrp="1"/>
          </p:cNvSpPr>
          <p:nvPr>
            <p:ph type="subTitle" idx="1"/>
          </p:nvPr>
        </p:nvSpPr>
        <p:spPr>
          <a:xfrm>
            <a:off x="1524000" y="493776"/>
            <a:ext cx="9144000" cy="4764024"/>
          </a:xfrm>
        </p:spPr>
        <p:txBody>
          <a:bodyPr/>
          <a:lstStyle/>
          <a:p>
            <a:r>
              <a:rPr lang="sv-SE" b="1" u="sng" dirty="0"/>
              <a:t>Medlemsantal</a:t>
            </a:r>
          </a:p>
          <a:p>
            <a:endParaRPr lang="sv-SE" b="1" u="sng" dirty="0"/>
          </a:p>
          <a:p>
            <a:pPr marL="342900" indent="-342900" algn="l">
              <a:buFont typeface="Arial" panose="020B0604020202020204" pitchFamily="34" charset="0"/>
              <a:buChar char="•"/>
            </a:pPr>
            <a:endParaRPr lang="sv-SE" dirty="0"/>
          </a:p>
        </p:txBody>
      </p:sp>
      <p:pic>
        <p:nvPicPr>
          <p:cNvPr id="2" name="Bildobjekt 1" descr="En bild som visar Teckensnitt, handskrift, clipart, Grafik&#10;&#10;Automatiskt genererad beskrivning">
            <a:extLst>
              <a:ext uri="{FF2B5EF4-FFF2-40B4-BE49-F238E27FC236}">
                <a16:creationId xmlns:a16="http://schemas.microsoft.com/office/drawing/2014/main" id="{7D9D174A-87F0-9B71-EAB4-B3A93B6A1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2254" y="5591141"/>
            <a:ext cx="1481093" cy="1030288"/>
          </a:xfrm>
          <a:prstGeom prst="rect">
            <a:avLst/>
          </a:prstGeom>
        </p:spPr>
      </p:pic>
      <p:pic>
        <p:nvPicPr>
          <p:cNvPr id="7" name="Bildobjekt 6">
            <a:extLst>
              <a:ext uri="{FF2B5EF4-FFF2-40B4-BE49-F238E27FC236}">
                <a16:creationId xmlns:a16="http://schemas.microsoft.com/office/drawing/2014/main" id="{F4828FEA-67BD-359C-C577-215FC51539E9}"/>
              </a:ext>
            </a:extLst>
          </p:cNvPr>
          <p:cNvPicPr>
            <a:picLocks noChangeAspect="1"/>
          </p:cNvPicPr>
          <p:nvPr/>
        </p:nvPicPr>
        <p:blipFill>
          <a:blip r:embed="rId3"/>
          <a:stretch>
            <a:fillRect/>
          </a:stretch>
        </p:blipFill>
        <p:spPr>
          <a:xfrm>
            <a:off x="1804185" y="974665"/>
            <a:ext cx="8583629" cy="5167518"/>
          </a:xfrm>
          <a:prstGeom prst="rect">
            <a:avLst/>
          </a:prstGeom>
        </p:spPr>
      </p:pic>
    </p:spTree>
    <p:extLst>
      <p:ext uri="{BB962C8B-B14F-4D97-AF65-F5344CB8AC3E}">
        <p14:creationId xmlns:p14="http://schemas.microsoft.com/office/powerpoint/2010/main" val="22056322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1023</TotalTime>
  <Words>972</Words>
  <Application>Microsoft Office PowerPoint</Application>
  <PresentationFormat>Bredbild</PresentationFormat>
  <Paragraphs>105</Paragraphs>
  <Slides>13</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Aptos</vt:lpstr>
      <vt:lpstr>Aptos Display</vt:lpstr>
      <vt:lpstr>Arial</vt:lpstr>
      <vt:lpstr>Segoe UI Historic</vt:lpstr>
      <vt:lpstr>Office-tema</vt:lpstr>
      <vt:lpstr>PowerPoint-presentation</vt:lpstr>
      <vt:lpstr>Föreningens ordförande genom åren</vt:lpstr>
      <vt:lpstr>PowerPoint-presentation</vt:lpstr>
      <vt:lpstr>PowerPoint-presentation</vt:lpstr>
      <vt:lpstr>PowerPoint-presentation</vt:lpstr>
      <vt:lpstr>HJÄRTEBARNSFAMILJER</vt:lpstr>
      <vt:lpstr>PowerPoint-presentation</vt:lpstr>
      <vt:lpstr>PowerPoint-presentation</vt:lpstr>
      <vt:lpstr>PowerPoint-presentation</vt:lpstr>
      <vt:lpstr>FRISKVÅRD </vt:lpstr>
      <vt:lpstr> </vt:lpstr>
      <vt:lpstr>VISIONER</vt:lpstr>
      <vt:lpstr>KONDOLEANSER OCH HYLLNINGSADRESSER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Vårt Hjärta</dc:creator>
  <cp:lastModifiedBy>Vårt Hjärta</cp:lastModifiedBy>
  <cp:revision>2</cp:revision>
  <dcterms:created xsi:type="dcterms:W3CDTF">2024-09-19T10:10:16Z</dcterms:created>
  <dcterms:modified xsi:type="dcterms:W3CDTF">2024-11-21T09:13:11Z</dcterms:modified>
</cp:coreProperties>
</file>