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73" r:id="rId6"/>
    <p:sldId id="259" r:id="rId7"/>
    <p:sldId id="274" r:id="rId8"/>
    <p:sldId id="281" r:id="rId9"/>
    <p:sldId id="280" r:id="rId10"/>
    <p:sldId id="278" r:id="rId11"/>
    <p:sldId id="277" r:id="rId12"/>
    <p:sldId id="275" r:id="rId13"/>
    <p:sldId id="279" r:id="rId14"/>
    <p:sldId id="276" r:id="rId15"/>
    <p:sldId id="284" r:id="rId16"/>
    <p:sldId id="282" r:id="rId17"/>
    <p:sldId id="283" r:id="rId18"/>
    <p:sldId id="269" r:id="rId19"/>
  </p:sldIdLst>
  <p:sldSz cx="12192000" cy="6858000"/>
  <p:notesSz cx="6858000" cy="9144000"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BA3C2C-FE0B-48A0-80B5-828119BBD94B}" v="47" dt="2025-03-11T07:20:09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a  Gamba" userId="e2afbcf2-bbef-4245-80dc-c0145983fe80" providerId="ADAL" clId="{82BA3C2C-FE0B-48A0-80B5-828119BBD94B}"/>
    <pc:docChg chg="undo custSel addSld delSld modSld sldOrd">
      <pc:chgData name="Alexandra  Gamba" userId="e2afbcf2-bbef-4245-80dc-c0145983fe80" providerId="ADAL" clId="{82BA3C2C-FE0B-48A0-80B5-828119BBD94B}" dt="2025-03-11T09:00:42.242" v="8266" actId="20577"/>
      <pc:docMkLst>
        <pc:docMk/>
      </pc:docMkLst>
      <pc:sldChg chg="del">
        <pc:chgData name="Alexandra  Gamba" userId="e2afbcf2-bbef-4245-80dc-c0145983fe80" providerId="ADAL" clId="{82BA3C2C-FE0B-48A0-80B5-828119BBD94B}" dt="2025-02-18T11:27:10.763" v="511" actId="47"/>
        <pc:sldMkLst>
          <pc:docMk/>
          <pc:sldMk cId="157575619" sldId="256"/>
        </pc:sldMkLst>
      </pc:sldChg>
      <pc:sldChg chg="addSp delSp modSp add mod ord">
        <pc:chgData name="Alexandra  Gamba" userId="e2afbcf2-bbef-4245-80dc-c0145983fe80" providerId="ADAL" clId="{82BA3C2C-FE0B-48A0-80B5-828119BBD94B}" dt="2025-03-11T08:27:42.039" v="8221" actId="20577"/>
        <pc:sldMkLst>
          <pc:docMk/>
          <pc:sldMk cId="3493247591" sldId="259"/>
        </pc:sldMkLst>
        <pc:spChg chg="mod">
          <ac:chgData name="Alexandra  Gamba" userId="e2afbcf2-bbef-4245-80dc-c0145983fe80" providerId="ADAL" clId="{82BA3C2C-FE0B-48A0-80B5-828119BBD94B}" dt="2025-02-18T11:17:51.372" v="467" actId="20577"/>
          <ac:spMkLst>
            <pc:docMk/>
            <pc:sldMk cId="3493247591" sldId="259"/>
            <ac:spMk id="2" creationId="{F3AE7CA6-A8E4-59E5-3D6E-6701217F0453}"/>
          </ac:spMkLst>
        </pc:spChg>
        <pc:spChg chg="mod">
          <ac:chgData name="Alexandra  Gamba" userId="e2afbcf2-bbef-4245-80dc-c0145983fe80" providerId="ADAL" clId="{82BA3C2C-FE0B-48A0-80B5-828119BBD94B}" dt="2025-03-11T08:27:42.039" v="8221" actId="20577"/>
          <ac:spMkLst>
            <pc:docMk/>
            <pc:sldMk cId="3493247591" sldId="259"/>
            <ac:spMk id="9" creationId="{5698C09E-F79D-9406-0B22-FE6B77E19B03}"/>
          </ac:spMkLst>
        </pc:spChg>
        <pc:picChg chg="add mod">
          <ac:chgData name="Alexandra  Gamba" userId="e2afbcf2-bbef-4245-80dc-c0145983fe80" providerId="ADAL" clId="{82BA3C2C-FE0B-48A0-80B5-828119BBD94B}" dt="2025-02-18T11:19:50.270" v="490" actId="1076"/>
          <ac:picMkLst>
            <pc:docMk/>
            <pc:sldMk cId="3493247591" sldId="259"/>
            <ac:picMk id="11" creationId="{4ECE6D0A-148F-7E73-5BA8-A3758E916B6F}"/>
          </ac:picMkLst>
        </pc:picChg>
        <pc:picChg chg="add mod">
          <ac:chgData name="Alexandra  Gamba" userId="e2afbcf2-bbef-4245-80dc-c0145983fe80" providerId="ADAL" clId="{82BA3C2C-FE0B-48A0-80B5-828119BBD94B}" dt="2025-02-18T11:20:02.455" v="494" actId="1076"/>
          <ac:picMkLst>
            <pc:docMk/>
            <pc:sldMk cId="3493247591" sldId="259"/>
            <ac:picMk id="14" creationId="{94CC4EE7-82E0-DB49-5112-C27BA68AE6AD}"/>
          </ac:picMkLst>
        </pc:picChg>
      </pc:sldChg>
      <pc:sldChg chg="modSp add mod">
        <pc:chgData name="Alexandra  Gamba" userId="e2afbcf2-bbef-4245-80dc-c0145983fe80" providerId="ADAL" clId="{82BA3C2C-FE0B-48A0-80B5-828119BBD94B}" dt="2025-02-19T12:53:24.583" v="1121" actId="20577"/>
        <pc:sldMkLst>
          <pc:docMk/>
          <pc:sldMk cId="3941200535" sldId="269"/>
        </pc:sldMkLst>
        <pc:spChg chg="mod">
          <ac:chgData name="Alexandra  Gamba" userId="e2afbcf2-bbef-4245-80dc-c0145983fe80" providerId="ADAL" clId="{82BA3C2C-FE0B-48A0-80B5-828119BBD94B}" dt="2025-02-19T12:53:24.583" v="1121" actId="20577"/>
          <ac:spMkLst>
            <pc:docMk/>
            <pc:sldMk cId="3941200535" sldId="269"/>
            <ac:spMk id="3" creationId="{646BDF07-F268-FE93-BE43-B7F030A0AF13}"/>
          </ac:spMkLst>
        </pc:spChg>
      </pc:sldChg>
      <pc:sldChg chg="addSp delSp modSp add mod">
        <pc:chgData name="Alexandra  Gamba" userId="e2afbcf2-bbef-4245-80dc-c0145983fe80" providerId="ADAL" clId="{82BA3C2C-FE0B-48A0-80B5-828119BBD94B}" dt="2025-02-18T11:19:27.811" v="482" actId="1076"/>
        <pc:sldMkLst>
          <pc:docMk/>
          <pc:sldMk cId="3721321531" sldId="273"/>
        </pc:sldMkLst>
        <pc:spChg chg="mod">
          <ac:chgData name="Alexandra  Gamba" userId="e2afbcf2-bbef-4245-80dc-c0145983fe80" providerId="ADAL" clId="{82BA3C2C-FE0B-48A0-80B5-828119BBD94B}" dt="2025-02-18T11:16:34.431" v="428" actId="20577"/>
          <ac:spMkLst>
            <pc:docMk/>
            <pc:sldMk cId="3721321531" sldId="273"/>
            <ac:spMk id="4" creationId="{1875EA2D-D945-D47B-54E5-2C5CE615F6B9}"/>
          </ac:spMkLst>
        </pc:spChg>
        <pc:picChg chg="add mod">
          <ac:chgData name="Alexandra  Gamba" userId="e2afbcf2-bbef-4245-80dc-c0145983fe80" providerId="ADAL" clId="{82BA3C2C-FE0B-48A0-80B5-828119BBD94B}" dt="2025-02-18T11:19:27.811" v="482" actId="1076"/>
          <ac:picMkLst>
            <pc:docMk/>
            <pc:sldMk cId="3721321531" sldId="273"/>
            <ac:picMk id="9" creationId="{D1971C0B-CA66-C2AF-6A61-997A03F4EF17}"/>
          </ac:picMkLst>
        </pc:picChg>
      </pc:sldChg>
      <pc:sldChg chg="add del">
        <pc:chgData name="Alexandra  Gamba" userId="e2afbcf2-bbef-4245-80dc-c0145983fe80" providerId="ADAL" clId="{82BA3C2C-FE0B-48A0-80B5-828119BBD94B}" dt="2025-02-18T11:17:26.786" v="431"/>
        <pc:sldMkLst>
          <pc:docMk/>
          <pc:sldMk cId="3063308212" sldId="274"/>
        </pc:sldMkLst>
      </pc:sldChg>
      <pc:sldChg chg="addSp delSp modSp add mod">
        <pc:chgData name="Alexandra  Gamba" userId="e2afbcf2-bbef-4245-80dc-c0145983fe80" providerId="ADAL" clId="{82BA3C2C-FE0B-48A0-80B5-828119BBD94B}" dt="2025-03-11T08:38:12.833" v="8261" actId="1076"/>
        <pc:sldMkLst>
          <pc:docMk/>
          <pc:sldMk cId="4113888637" sldId="274"/>
        </pc:sldMkLst>
        <pc:spChg chg="mod">
          <ac:chgData name="Alexandra  Gamba" userId="e2afbcf2-bbef-4245-80dc-c0145983fe80" providerId="ADAL" clId="{82BA3C2C-FE0B-48A0-80B5-828119BBD94B}" dt="2025-02-18T11:17:58.722" v="471" actId="20577"/>
          <ac:spMkLst>
            <pc:docMk/>
            <pc:sldMk cId="4113888637" sldId="274"/>
            <ac:spMk id="2" creationId="{D3F4AF12-0D9B-A7BD-FABE-BABA0C8984DA}"/>
          </ac:spMkLst>
        </pc:spChg>
        <pc:spChg chg="mod">
          <ac:chgData name="Alexandra  Gamba" userId="e2afbcf2-bbef-4245-80dc-c0145983fe80" providerId="ADAL" clId="{82BA3C2C-FE0B-48A0-80B5-828119BBD94B}" dt="2025-03-11T08:38:12.833" v="8261" actId="1076"/>
          <ac:spMkLst>
            <pc:docMk/>
            <pc:sldMk cId="4113888637" sldId="274"/>
            <ac:spMk id="9" creationId="{620A7E6E-9B05-3E25-9C8B-5F88FEC5E715}"/>
          </ac:spMkLst>
        </pc:spChg>
        <pc:picChg chg="add mod">
          <ac:chgData name="Alexandra  Gamba" userId="e2afbcf2-bbef-4245-80dc-c0145983fe80" providerId="ADAL" clId="{82BA3C2C-FE0B-48A0-80B5-828119BBD94B}" dt="2025-02-18T11:26:32.853" v="505" actId="1076"/>
          <ac:picMkLst>
            <pc:docMk/>
            <pc:sldMk cId="4113888637" sldId="274"/>
            <ac:picMk id="11" creationId="{CAD054E4-345C-75B5-8228-B5CB119FA427}"/>
          </ac:picMkLst>
        </pc:picChg>
        <pc:picChg chg="add mod">
          <ac:chgData name="Alexandra  Gamba" userId="e2afbcf2-bbef-4245-80dc-c0145983fe80" providerId="ADAL" clId="{82BA3C2C-FE0B-48A0-80B5-828119BBD94B}" dt="2025-02-18T11:26:45.092" v="509" actId="1076"/>
          <ac:picMkLst>
            <pc:docMk/>
            <pc:sldMk cId="4113888637" sldId="274"/>
            <ac:picMk id="14" creationId="{B3F2CD18-2403-2BB1-404A-6E5B520B8008}"/>
          </ac:picMkLst>
        </pc:picChg>
      </pc:sldChg>
      <pc:sldChg chg="addSp delSp modSp add mod">
        <pc:chgData name="Alexandra  Gamba" userId="e2afbcf2-bbef-4245-80dc-c0145983fe80" providerId="ADAL" clId="{82BA3C2C-FE0B-48A0-80B5-828119BBD94B}" dt="2025-02-20T11:07:35.485" v="5042" actId="1076"/>
        <pc:sldMkLst>
          <pc:docMk/>
          <pc:sldMk cId="2409585673" sldId="275"/>
        </pc:sldMkLst>
        <pc:spChg chg="mod">
          <ac:chgData name="Alexandra  Gamba" userId="e2afbcf2-bbef-4245-80dc-c0145983fe80" providerId="ADAL" clId="{82BA3C2C-FE0B-48A0-80B5-828119BBD94B}" dt="2025-02-18T11:27:50.057" v="568" actId="20577"/>
          <ac:spMkLst>
            <pc:docMk/>
            <pc:sldMk cId="2409585673" sldId="275"/>
            <ac:spMk id="2" creationId="{0B2A3B7E-9792-0E97-9AA7-EFFF52510173}"/>
          </ac:spMkLst>
        </pc:spChg>
        <pc:spChg chg="mod">
          <ac:chgData name="Alexandra  Gamba" userId="e2afbcf2-bbef-4245-80dc-c0145983fe80" providerId="ADAL" clId="{82BA3C2C-FE0B-48A0-80B5-828119BBD94B}" dt="2025-02-20T11:07:35.485" v="5042" actId="1076"/>
          <ac:spMkLst>
            <pc:docMk/>
            <pc:sldMk cId="2409585673" sldId="275"/>
            <ac:spMk id="9" creationId="{BFDAB9A7-5186-2A29-0165-C779C767820C}"/>
          </ac:spMkLst>
        </pc:spChg>
        <pc:picChg chg="add mod">
          <ac:chgData name="Alexandra  Gamba" userId="e2afbcf2-bbef-4245-80dc-c0145983fe80" providerId="ADAL" clId="{82BA3C2C-FE0B-48A0-80B5-828119BBD94B}" dt="2025-02-18T11:28:30.498" v="574" actId="1076"/>
          <ac:picMkLst>
            <pc:docMk/>
            <pc:sldMk cId="2409585673" sldId="275"/>
            <ac:picMk id="12" creationId="{76CAAEDA-B813-41A2-BE6E-51772A2352C4}"/>
          </ac:picMkLst>
        </pc:picChg>
        <pc:picChg chg="add mod">
          <ac:chgData name="Alexandra  Gamba" userId="e2afbcf2-bbef-4245-80dc-c0145983fe80" providerId="ADAL" clId="{82BA3C2C-FE0B-48A0-80B5-828119BBD94B}" dt="2025-02-18T11:29:30.044" v="578" actId="1076"/>
          <ac:picMkLst>
            <pc:docMk/>
            <pc:sldMk cId="2409585673" sldId="275"/>
            <ac:picMk id="15" creationId="{7D102789-60B1-A9A5-84C0-43028580AA42}"/>
          </ac:picMkLst>
        </pc:picChg>
      </pc:sldChg>
      <pc:sldChg chg="addSp delSp modSp add mod">
        <pc:chgData name="Alexandra  Gamba" userId="e2afbcf2-bbef-4245-80dc-c0145983fe80" providerId="ADAL" clId="{82BA3C2C-FE0B-48A0-80B5-828119BBD94B}" dt="2025-03-11T08:12:58.997" v="8132" actId="20577"/>
        <pc:sldMkLst>
          <pc:docMk/>
          <pc:sldMk cId="721261446" sldId="276"/>
        </pc:sldMkLst>
        <pc:spChg chg="mod">
          <ac:chgData name="Alexandra  Gamba" userId="e2afbcf2-bbef-4245-80dc-c0145983fe80" providerId="ADAL" clId="{82BA3C2C-FE0B-48A0-80B5-828119BBD94B}" dt="2025-02-18T11:34:23.085" v="799" actId="20577"/>
          <ac:spMkLst>
            <pc:docMk/>
            <pc:sldMk cId="721261446" sldId="276"/>
            <ac:spMk id="2" creationId="{69B916AE-8669-5656-2903-0923EE7F4670}"/>
          </ac:spMkLst>
        </pc:spChg>
        <pc:spChg chg="mod">
          <ac:chgData name="Alexandra  Gamba" userId="e2afbcf2-bbef-4245-80dc-c0145983fe80" providerId="ADAL" clId="{82BA3C2C-FE0B-48A0-80B5-828119BBD94B}" dt="2025-03-11T08:12:58.997" v="8132" actId="20577"/>
          <ac:spMkLst>
            <pc:docMk/>
            <pc:sldMk cId="721261446" sldId="276"/>
            <ac:spMk id="9" creationId="{41D36CCC-0498-F4CF-96CE-07A0F4B84933}"/>
          </ac:spMkLst>
        </pc:spChg>
        <pc:picChg chg="add mod">
          <ac:chgData name="Alexandra  Gamba" userId="e2afbcf2-bbef-4245-80dc-c0145983fe80" providerId="ADAL" clId="{82BA3C2C-FE0B-48A0-80B5-828119BBD94B}" dt="2025-02-18T11:58:00.546" v="971" actId="1076"/>
          <ac:picMkLst>
            <pc:docMk/>
            <pc:sldMk cId="721261446" sldId="276"/>
            <ac:picMk id="11" creationId="{857BB2C5-6806-D3BB-9074-A63459F45838}"/>
          </ac:picMkLst>
        </pc:picChg>
        <pc:picChg chg="add mod">
          <ac:chgData name="Alexandra  Gamba" userId="e2afbcf2-bbef-4245-80dc-c0145983fe80" providerId="ADAL" clId="{82BA3C2C-FE0B-48A0-80B5-828119BBD94B}" dt="2025-02-18T11:58:20.663" v="975" actId="1076"/>
          <ac:picMkLst>
            <pc:docMk/>
            <pc:sldMk cId="721261446" sldId="276"/>
            <ac:picMk id="14" creationId="{AA8FAF63-BED5-D071-DA82-794AEBEFBDAA}"/>
          </ac:picMkLst>
        </pc:picChg>
      </pc:sldChg>
      <pc:sldChg chg="addSp delSp modSp add mod ord">
        <pc:chgData name="Alexandra  Gamba" userId="e2afbcf2-bbef-4245-80dc-c0145983fe80" providerId="ADAL" clId="{82BA3C2C-FE0B-48A0-80B5-828119BBD94B}" dt="2025-02-20T11:02:00.409" v="4444" actId="1076"/>
        <pc:sldMkLst>
          <pc:docMk/>
          <pc:sldMk cId="3751378257" sldId="277"/>
        </pc:sldMkLst>
        <pc:spChg chg="mod">
          <ac:chgData name="Alexandra  Gamba" userId="e2afbcf2-bbef-4245-80dc-c0145983fe80" providerId="ADAL" clId="{82BA3C2C-FE0B-48A0-80B5-828119BBD94B}" dt="2025-02-18T11:51:23.074" v="923" actId="20577"/>
          <ac:spMkLst>
            <pc:docMk/>
            <pc:sldMk cId="3751378257" sldId="277"/>
            <ac:spMk id="2" creationId="{51CA1322-0448-E67C-B8E5-82C5A4F88282}"/>
          </ac:spMkLst>
        </pc:spChg>
        <pc:spChg chg="mod">
          <ac:chgData name="Alexandra  Gamba" userId="e2afbcf2-bbef-4245-80dc-c0145983fe80" providerId="ADAL" clId="{82BA3C2C-FE0B-48A0-80B5-828119BBD94B}" dt="2025-02-20T11:02:00.409" v="4444" actId="1076"/>
          <ac:spMkLst>
            <pc:docMk/>
            <pc:sldMk cId="3751378257" sldId="277"/>
            <ac:spMk id="9" creationId="{A1067DD4-7D62-9DF7-231F-5A5EA4FD29FD}"/>
          </ac:spMkLst>
        </pc:spChg>
        <pc:picChg chg="add mod">
          <ac:chgData name="Alexandra  Gamba" userId="e2afbcf2-bbef-4245-80dc-c0145983fe80" providerId="ADAL" clId="{82BA3C2C-FE0B-48A0-80B5-828119BBD94B}" dt="2025-02-18T11:52:34.169" v="933" actId="1076"/>
          <ac:picMkLst>
            <pc:docMk/>
            <pc:sldMk cId="3751378257" sldId="277"/>
            <ac:picMk id="11" creationId="{83CAAB53-C581-A4B0-57D2-41CAE5FD11AF}"/>
          </ac:picMkLst>
        </pc:picChg>
        <pc:picChg chg="add mod">
          <ac:chgData name="Alexandra  Gamba" userId="e2afbcf2-bbef-4245-80dc-c0145983fe80" providerId="ADAL" clId="{82BA3C2C-FE0B-48A0-80B5-828119BBD94B}" dt="2025-02-18T11:53:09.788" v="938" actId="1076"/>
          <ac:picMkLst>
            <pc:docMk/>
            <pc:sldMk cId="3751378257" sldId="277"/>
            <ac:picMk id="15" creationId="{A6341F50-476D-0E46-967D-1982ACE6E88D}"/>
          </ac:picMkLst>
        </pc:picChg>
      </pc:sldChg>
      <pc:sldChg chg="addSp delSp modSp add mod ord">
        <pc:chgData name="Alexandra  Gamba" userId="e2afbcf2-bbef-4245-80dc-c0145983fe80" providerId="ADAL" clId="{82BA3C2C-FE0B-48A0-80B5-828119BBD94B}" dt="2025-03-11T07:52:15.033" v="8131" actId="20577"/>
        <pc:sldMkLst>
          <pc:docMk/>
          <pc:sldMk cId="3061837694" sldId="278"/>
        </pc:sldMkLst>
        <pc:spChg chg="mod">
          <ac:chgData name="Alexandra  Gamba" userId="e2afbcf2-bbef-4245-80dc-c0145983fe80" providerId="ADAL" clId="{82BA3C2C-FE0B-48A0-80B5-828119BBD94B}" dt="2025-02-18T11:37:02.989" v="827" actId="20577"/>
          <ac:spMkLst>
            <pc:docMk/>
            <pc:sldMk cId="3061837694" sldId="278"/>
            <ac:spMk id="2" creationId="{D2A2617C-4C3C-FB37-0E9F-6C272A130990}"/>
          </ac:spMkLst>
        </pc:spChg>
        <pc:spChg chg="mod">
          <ac:chgData name="Alexandra  Gamba" userId="e2afbcf2-bbef-4245-80dc-c0145983fe80" providerId="ADAL" clId="{82BA3C2C-FE0B-48A0-80B5-828119BBD94B}" dt="2025-03-11T07:52:15.033" v="8131" actId="20577"/>
          <ac:spMkLst>
            <pc:docMk/>
            <pc:sldMk cId="3061837694" sldId="278"/>
            <ac:spMk id="9" creationId="{8AABD64B-BFDC-3C79-F6E1-C615C7AB6869}"/>
          </ac:spMkLst>
        </pc:spChg>
        <pc:picChg chg="add mod">
          <ac:chgData name="Alexandra  Gamba" userId="e2afbcf2-bbef-4245-80dc-c0145983fe80" providerId="ADAL" clId="{82BA3C2C-FE0B-48A0-80B5-828119BBD94B}" dt="2025-02-18T11:45:59.609" v="882" actId="1076"/>
          <ac:picMkLst>
            <pc:docMk/>
            <pc:sldMk cId="3061837694" sldId="278"/>
            <ac:picMk id="7" creationId="{C5866C04-580C-6E24-675E-78B766028180}"/>
          </ac:picMkLst>
        </pc:picChg>
        <pc:picChg chg="add mod">
          <ac:chgData name="Alexandra  Gamba" userId="e2afbcf2-bbef-4245-80dc-c0145983fe80" providerId="ADAL" clId="{82BA3C2C-FE0B-48A0-80B5-828119BBD94B}" dt="2025-02-18T11:46:22.397" v="886" actId="1076"/>
          <ac:picMkLst>
            <pc:docMk/>
            <pc:sldMk cId="3061837694" sldId="278"/>
            <ac:picMk id="11" creationId="{315E596C-9B5D-5820-EF71-68F0F8F1451D}"/>
          </ac:picMkLst>
        </pc:picChg>
      </pc:sldChg>
      <pc:sldChg chg="addSp delSp modSp add mod ord">
        <pc:chgData name="Alexandra  Gamba" userId="e2afbcf2-bbef-4245-80dc-c0145983fe80" providerId="ADAL" clId="{82BA3C2C-FE0B-48A0-80B5-828119BBD94B}" dt="2025-02-20T11:10:17.158" v="5632" actId="20577"/>
        <pc:sldMkLst>
          <pc:docMk/>
          <pc:sldMk cId="523283341" sldId="279"/>
        </pc:sldMkLst>
        <pc:spChg chg="mod">
          <ac:chgData name="Alexandra  Gamba" userId="e2afbcf2-bbef-4245-80dc-c0145983fe80" providerId="ADAL" clId="{82BA3C2C-FE0B-48A0-80B5-828119BBD94B}" dt="2025-02-18T11:43:19.576" v="838" actId="20577"/>
          <ac:spMkLst>
            <pc:docMk/>
            <pc:sldMk cId="523283341" sldId="279"/>
            <ac:spMk id="2" creationId="{32DEF300-B8AD-11D1-F81C-8D2B16683F0C}"/>
          </ac:spMkLst>
        </pc:spChg>
        <pc:spChg chg="mod">
          <ac:chgData name="Alexandra  Gamba" userId="e2afbcf2-bbef-4245-80dc-c0145983fe80" providerId="ADAL" clId="{82BA3C2C-FE0B-48A0-80B5-828119BBD94B}" dt="2025-02-20T11:10:17.158" v="5632" actId="20577"/>
          <ac:spMkLst>
            <pc:docMk/>
            <pc:sldMk cId="523283341" sldId="279"/>
            <ac:spMk id="9" creationId="{4FAE9F04-BBB1-63BA-5871-83175CE319BE}"/>
          </ac:spMkLst>
        </pc:spChg>
        <pc:picChg chg="add mod">
          <ac:chgData name="Alexandra  Gamba" userId="e2afbcf2-bbef-4245-80dc-c0145983fe80" providerId="ADAL" clId="{82BA3C2C-FE0B-48A0-80B5-828119BBD94B}" dt="2025-02-18T11:58:43.001" v="979" actId="962"/>
          <ac:picMkLst>
            <pc:docMk/>
            <pc:sldMk cId="523283341" sldId="279"/>
            <ac:picMk id="7" creationId="{8284643E-2DB8-45AF-2B4F-543CB4BA2F48}"/>
          </ac:picMkLst>
        </pc:picChg>
        <pc:picChg chg="add mod">
          <ac:chgData name="Alexandra  Gamba" userId="e2afbcf2-bbef-4245-80dc-c0145983fe80" providerId="ADAL" clId="{82BA3C2C-FE0B-48A0-80B5-828119BBD94B}" dt="2025-02-18T11:59:24.460" v="983" actId="1076"/>
          <ac:picMkLst>
            <pc:docMk/>
            <pc:sldMk cId="523283341" sldId="279"/>
            <ac:picMk id="11" creationId="{0B65B962-F622-936A-98FF-FB182106E6FA}"/>
          </ac:picMkLst>
        </pc:picChg>
      </pc:sldChg>
      <pc:sldChg chg="addSp delSp modSp add mod ord">
        <pc:chgData name="Alexandra  Gamba" userId="e2afbcf2-bbef-4245-80dc-c0145983fe80" providerId="ADAL" clId="{82BA3C2C-FE0B-48A0-80B5-828119BBD94B}" dt="2025-02-20T09:15:22.826" v="3422" actId="20577"/>
        <pc:sldMkLst>
          <pc:docMk/>
          <pc:sldMk cId="3036610794" sldId="280"/>
        </pc:sldMkLst>
        <pc:spChg chg="mod">
          <ac:chgData name="Alexandra  Gamba" userId="e2afbcf2-bbef-4245-80dc-c0145983fe80" providerId="ADAL" clId="{82BA3C2C-FE0B-48A0-80B5-828119BBD94B}" dt="2025-02-18T11:44:58.503" v="850" actId="20577"/>
          <ac:spMkLst>
            <pc:docMk/>
            <pc:sldMk cId="3036610794" sldId="280"/>
            <ac:spMk id="2" creationId="{00A975B9-517E-7D3F-D92B-5F29D9157760}"/>
          </ac:spMkLst>
        </pc:spChg>
        <pc:spChg chg="mod">
          <ac:chgData name="Alexandra  Gamba" userId="e2afbcf2-bbef-4245-80dc-c0145983fe80" providerId="ADAL" clId="{82BA3C2C-FE0B-48A0-80B5-828119BBD94B}" dt="2025-02-20T09:15:22.826" v="3422" actId="20577"/>
          <ac:spMkLst>
            <pc:docMk/>
            <pc:sldMk cId="3036610794" sldId="280"/>
            <ac:spMk id="9" creationId="{6EFADDDE-9E07-2562-7556-2EE830D6C6E2}"/>
          </ac:spMkLst>
        </pc:spChg>
        <pc:picChg chg="add mod">
          <ac:chgData name="Alexandra  Gamba" userId="e2afbcf2-bbef-4245-80dc-c0145983fe80" providerId="ADAL" clId="{82BA3C2C-FE0B-48A0-80B5-828119BBD94B}" dt="2025-02-18T11:49:17.673" v="919" actId="1076"/>
          <ac:picMkLst>
            <pc:docMk/>
            <pc:sldMk cId="3036610794" sldId="280"/>
            <ac:picMk id="7" creationId="{7BCB2CC1-E0C4-ECF2-42D2-B8A62C2A4C9E}"/>
          </ac:picMkLst>
        </pc:picChg>
        <pc:picChg chg="add mod">
          <ac:chgData name="Alexandra  Gamba" userId="e2afbcf2-bbef-4245-80dc-c0145983fe80" providerId="ADAL" clId="{82BA3C2C-FE0B-48A0-80B5-828119BBD94B}" dt="2025-02-18T11:49:21.364" v="920" actId="1076"/>
          <ac:picMkLst>
            <pc:docMk/>
            <pc:sldMk cId="3036610794" sldId="280"/>
            <ac:picMk id="11" creationId="{25AD8887-003D-C0E1-5582-12FEE5F1614D}"/>
          </ac:picMkLst>
        </pc:picChg>
      </pc:sldChg>
      <pc:sldChg chg="addSp delSp modSp add mod">
        <pc:chgData name="Alexandra  Gamba" userId="e2afbcf2-bbef-4245-80dc-c0145983fe80" providerId="ADAL" clId="{82BA3C2C-FE0B-48A0-80B5-828119BBD94B}" dt="2025-03-11T09:00:42.242" v="8266" actId="20577"/>
        <pc:sldMkLst>
          <pc:docMk/>
          <pc:sldMk cId="1195813359" sldId="281"/>
        </pc:sldMkLst>
        <pc:spChg chg="mod">
          <ac:chgData name="Alexandra  Gamba" userId="e2afbcf2-bbef-4245-80dc-c0145983fe80" providerId="ADAL" clId="{82BA3C2C-FE0B-48A0-80B5-828119BBD94B}" dt="2025-02-18T11:47:07.444" v="898" actId="20577"/>
          <ac:spMkLst>
            <pc:docMk/>
            <pc:sldMk cId="1195813359" sldId="281"/>
            <ac:spMk id="2" creationId="{27EC090D-3956-E9A7-620B-5B65B085BD73}"/>
          </ac:spMkLst>
        </pc:spChg>
        <pc:spChg chg="mod">
          <ac:chgData name="Alexandra  Gamba" userId="e2afbcf2-bbef-4245-80dc-c0145983fe80" providerId="ADAL" clId="{82BA3C2C-FE0B-48A0-80B5-828119BBD94B}" dt="2025-03-11T09:00:42.242" v="8266" actId="20577"/>
          <ac:spMkLst>
            <pc:docMk/>
            <pc:sldMk cId="1195813359" sldId="281"/>
            <ac:spMk id="9" creationId="{6430FD23-796B-BFCB-636A-BFC622CB2360}"/>
          </ac:spMkLst>
        </pc:spChg>
        <pc:picChg chg="add mod">
          <ac:chgData name="Alexandra  Gamba" userId="e2afbcf2-bbef-4245-80dc-c0145983fe80" providerId="ADAL" clId="{82BA3C2C-FE0B-48A0-80B5-828119BBD94B}" dt="2025-02-18T11:47:53.449" v="904" actId="962"/>
          <ac:picMkLst>
            <pc:docMk/>
            <pc:sldMk cId="1195813359" sldId="281"/>
            <ac:picMk id="13" creationId="{5D6B6E8D-67A2-3FE3-BC8E-9261A1466480}"/>
          </ac:picMkLst>
        </pc:picChg>
        <pc:picChg chg="add mod">
          <ac:chgData name="Alexandra  Gamba" userId="e2afbcf2-bbef-4245-80dc-c0145983fe80" providerId="ADAL" clId="{82BA3C2C-FE0B-48A0-80B5-828119BBD94B}" dt="2025-02-18T11:48:10.665" v="908" actId="1076"/>
          <ac:picMkLst>
            <pc:docMk/>
            <pc:sldMk cId="1195813359" sldId="281"/>
            <ac:picMk id="15" creationId="{2D9693AA-3D5D-BD9F-9206-9B1E50353450}"/>
          </ac:picMkLst>
        </pc:picChg>
      </pc:sldChg>
      <pc:sldChg chg="addSp delSp modSp add mod">
        <pc:chgData name="Alexandra  Gamba" userId="e2afbcf2-bbef-4245-80dc-c0145983fe80" providerId="ADAL" clId="{82BA3C2C-FE0B-48A0-80B5-828119BBD94B}" dt="2025-02-20T11:18:21.033" v="6166" actId="20577"/>
        <pc:sldMkLst>
          <pc:docMk/>
          <pc:sldMk cId="2603936818" sldId="282"/>
        </pc:sldMkLst>
        <pc:spChg chg="mod">
          <ac:chgData name="Alexandra  Gamba" userId="e2afbcf2-bbef-4245-80dc-c0145983fe80" providerId="ADAL" clId="{82BA3C2C-FE0B-48A0-80B5-828119BBD94B}" dt="2025-02-18T11:53:31.426" v="959" actId="20577"/>
          <ac:spMkLst>
            <pc:docMk/>
            <pc:sldMk cId="2603936818" sldId="282"/>
            <ac:spMk id="2" creationId="{08211DB2-A67C-D100-CFC9-ADEA03528F5C}"/>
          </ac:spMkLst>
        </pc:spChg>
        <pc:spChg chg="mod">
          <ac:chgData name="Alexandra  Gamba" userId="e2afbcf2-bbef-4245-80dc-c0145983fe80" providerId="ADAL" clId="{82BA3C2C-FE0B-48A0-80B5-828119BBD94B}" dt="2025-02-20T11:18:21.033" v="6166" actId="20577"/>
          <ac:spMkLst>
            <pc:docMk/>
            <pc:sldMk cId="2603936818" sldId="282"/>
            <ac:spMk id="9" creationId="{875D3772-4B9E-1D15-689F-83D97A9ACA09}"/>
          </ac:spMkLst>
        </pc:spChg>
        <pc:picChg chg="add mod">
          <ac:chgData name="Alexandra  Gamba" userId="e2afbcf2-bbef-4245-80dc-c0145983fe80" providerId="ADAL" clId="{82BA3C2C-FE0B-48A0-80B5-828119BBD94B}" dt="2025-02-18T11:54:09.775" v="963" actId="962"/>
          <ac:picMkLst>
            <pc:docMk/>
            <pc:sldMk cId="2603936818" sldId="282"/>
            <ac:picMk id="7" creationId="{450C2B54-732C-9EF5-07C9-93147B387198}"/>
          </ac:picMkLst>
        </pc:picChg>
        <pc:picChg chg="add mod">
          <ac:chgData name="Alexandra  Gamba" userId="e2afbcf2-bbef-4245-80dc-c0145983fe80" providerId="ADAL" clId="{82BA3C2C-FE0B-48A0-80B5-828119BBD94B}" dt="2025-02-18T11:54:31.301" v="967" actId="1076"/>
          <ac:picMkLst>
            <pc:docMk/>
            <pc:sldMk cId="2603936818" sldId="282"/>
            <ac:picMk id="11" creationId="{2F4D68C8-D4F5-9451-F74A-C8B57C7828E7}"/>
          </ac:picMkLst>
        </pc:picChg>
      </pc:sldChg>
      <pc:sldChg chg="addSp delSp new del mod">
        <pc:chgData name="Alexandra  Gamba" userId="e2afbcf2-bbef-4245-80dc-c0145983fe80" providerId="ADAL" clId="{82BA3C2C-FE0B-48A0-80B5-828119BBD94B}" dt="2025-02-20T09:09:05.776" v="2667" actId="680"/>
        <pc:sldMkLst>
          <pc:docMk/>
          <pc:sldMk cId="72022770" sldId="283"/>
        </pc:sldMkLst>
      </pc:sldChg>
      <pc:sldChg chg="addSp delSp modSp add mod">
        <pc:chgData name="Alexandra  Gamba" userId="e2afbcf2-bbef-4245-80dc-c0145983fe80" providerId="ADAL" clId="{82BA3C2C-FE0B-48A0-80B5-828119BBD94B}" dt="2025-03-10T08:18:15.548" v="7265" actId="1076"/>
        <pc:sldMkLst>
          <pc:docMk/>
          <pc:sldMk cId="3935163047" sldId="283"/>
        </pc:sldMkLst>
        <pc:spChg chg="mod">
          <ac:chgData name="Alexandra  Gamba" userId="e2afbcf2-bbef-4245-80dc-c0145983fe80" providerId="ADAL" clId="{82BA3C2C-FE0B-48A0-80B5-828119BBD94B}" dt="2025-02-20T11:25:53.257" v="6746" actId="20577"/>
          <ac:spMkLst>
            <pc:docMk/>
            <pc:sldMk cId="3935163047" sldId="283"/>
            <ac:spMk id="2" creationId="{91C46C42-3DF7-AF4C-1DDF-C8F33E997F48}"/>
          </ac:spMkLst>
        </pc:spChg>
        <pc:spChg chg="mod">
          <ac:chgData name="Alexandra  Gamba" userId="e2afbcf2-bbef-4245-80dc-c0145983fe80" providerId="ADAL" clId="{82BA3C2C-FE0B-48A0-80B5-828119BBD94B}" dt="2025-03-10T08:18:15.548" v="7265" actId="1076"/>
          <ac:spMkLst>
            <pc:docMk/>
            <pc:sldMk cId="3935163047" sldId="283"/>
            <ac:spMk id="9" creationId="{B59D6591-6699-035A-51FA-9DF6AC5D6150}"/>
          </ac:spMkLst>
        </pc:spChg>
        <pc:picChg chg="add mod">
          <ac:chgData name="Alexandra  Gamba" userId="e2afbcf2-bbef-4245-80dc-c0145983fe80" providerId="ADAL" clId="{82BA3C2C-FE0B-48A0-80B5-828119BBD94B}" dt="2025-03-10T08:18:07.743" v="7264" actId="1076"/>
          <ac:picMkLst>
            <pc:docMk/>
            <pc:sldMk cId="3935163047" sldId="283"/>
            <ac:picMk id="12" creationId="{C59871E5-125A-3877-7BFA-B19BB66E93E3}"/>
          </ac:picMkLst>
        </pc:picChg>
        <pc:picChg chg="add del mod">
          <ac:chgData name="Alexandra  Gamba" userId="e2afbcf2-bbef-4245-80dc-c0145983fe80" providerId="ADAL" clId="{82BA3C2C-FE0B-48A0-80B5-828119BBD94B}" dt="2025-03-10T08:18:00.665" v="7261" actId="478"/>
          <ac:picMkLst>
            <pc:docMk/>
            <pc:sldMk cId="3935163047" sldId="283"/>
            <ac:picMk id="14" creationId="{A2C5BA07-2F8E-01F6-C36E-80CBC6F0401E}"/>
          </ac:picMkLst>
        </pc:picChg>
        <pc:picChg chg="add del mod">
          <ac:chgData name="Alexandra  Gamba" userId="e2afbcf2-bbef-4245-80dc-c0145983fe80" providerId="ADAL" clId="{82BA3C2C-FE0B-48A0-80B5-828119BBD94B}" dt="2025-03-10T08:18:02.410" v="7262" actId="478"/>
          <ac:picMkLst>
            <pc:docMk/>
            <pc:sldMk cId="3935163047" sldId="283"/>
            <ac:picMk id="15" creationId="{32C6CE01-B540-747D-7BBF-A6F35099F827}"/>
          </ac:picMkLst>
        </pc:picChg>
      </pc:sldChg>
      <pc:sldChg chg="addSp delSp modSp add mod ord">
        <pc:chgData name="Alexandra  Gamba" userId="e2afbcf2-bbef-4245-80dc-c0145983fe80" providerId="ADAL" clId="{82BA3C2C-FE0B-48A0-80B5-828119BBD94B}" dt="2025-03-11T07:31:48.399" v="7945" actId="1076"/>
        <pc:sldMkLst>
          <pc:docMk/>
          <pc:sldMk cId="833809872" sldId="284"/>
        </pc:sldMkLst>
        <pc:spChg chg="mod">
          <ac:chgData name="Alexandra  Gamba" userId="e2afbcf2-bbef-4245-80dc-c0145983fe80" providerId="ADAL" clId="{82BA3C2C-FE0B-48A0-80B5-828119BBD94B}" dt="2025-03-11T07:23:46.071" v="7879" actId="20577"/>
          <ac:spMkLst>
            <pc:docMk/>
            <pc:sldMk cId="833809872" sldId="284"/>
            <ac:spMk id="2" creationId="{6767CEC8-0BA8-F113-F52D-6E675E2FE637}"/>
          </ac:spMkLst>
        </pc:spChg>
        <pc:spChg chg="add del mod">
          <ac:chgData name="Alexandra  Gamba" userId="e2afbcf2-bbef-4245-80dc-c0145983fe80" providerId="ADAL" clId="{82BA3C2C-FE0B-48A0-80B5-828119BBD94B}" dt="2025-03-11T07:11:00.515" v="7268" actId="931"/>
          <ac:spMkLst>
            <pc:docMk/>
            <pc:sldMk cId="833809872" sldId="284"/>
            <ac:spMk id="6" creationId="{5F1B241F-5D45-7B8D-799B-CA25C46D863A}"/>
          </ac:spMkLst>
        </pc:spChg>
        <pc:spChg chg="mod">
          <ac:chgData name="Alexandra  Gamba" userId="e2afbcf2-bbef-4245-80dc-c0145983fe80" providerId="ADAL" clId="{82BA3C2C-FE0B-48A0-80B5-828119BBD94B}" dt="2025-03-11T07:31:45.037" v="7944" actId="1076"/>
          <ac:spMkLst>
            <pc:docMk/>
            <pc:sldMk cId="833809872" sldId="284"/>
            <ac:spMk id="9" creationId="{A60A7A25-25DD-14C1-6BC8-5080A3EB63A4}"/>
          </ac:spMkLst>
        </pc:spChg>
        <pc:spChg chg="add del mod">
          <ac:chgData name="Alexandra  Gamba" userId="e2afbcf2-bbef-4245-80dc-c0145983fe80" providerId="ADAL" clId="{82BA3C2C-FE0B-48A0-80B5-828119BBD94B}" dt="2025-03-11T07:16:11.842" v="7703" actId="931"/>
          <ac:spMkLst>
            <pc:docMk/>
            <pc:sldMk cId="833809872" sldId="284"/>
            <ac:spMk id="12" creationId="{EDE202AE-CDC8-801D-9E59-BD8935D39462}"/>
          </ac:spMkLst>
        </pc:spChg>
        <pc:spChg chg="add del mod">
          <ac:chgData name="Alexandra  Gamba" userId="e2afbcf2-bbef-4245-80dc-c0145983fe80" providerId="ADAL" clId="{82BA3C2C-FE0B-48A0-80B5-828119BBD94B}" dt="2025-03-11T07:31:26.914" v="7940" actId="478"/>
          <ac:spMkLst>
            <pc:docMk/>
            <pc:sldMk cId="833809872" sldId="284"/>
            <ac:spMk id="17" creationId="{7BA478DC-1DAA-8B27-D53D-8C423728E94D}"/>
          </ac:spMkLst>
        </pc:spChg>
        <pc:picChg chg="add mod">
          <ac:chgData name="Alexandra  Gamba" userId="e2afbcf2-bbef-4245-80dc-c0145983fe80" providerId="ADAL" clId="{82BA3C2C-FE0B-48A0-80B5-828119BBD94B}" dt="2025-03-11T07:31:48.399" v="7945" actId="1076"/>
          <ac:picMkLst>
            <pc:docMk/>
            <pc:sldMk cId="833809872" sldId="284"/>
            <ac:picMk id="8" creationId="{84F05853-1F5A-244E-DA29-BDE22BCDC929}"/>
          </ac:picMkLst>
        </pc:picChg>
        <pc:picChg chg="del">
          <ac:chgData name="Alexandra  Gamba" userId="e2afbcf2-bbef-4245-80dc-c0145983fe80" providerId="ADAL" clId="{82BA3C2C-FE0B-48A0-80B5-828119BBD94B}" dt="2025-03-11T07:10:45.368" v="7267" actId="478"/>
          <ac:picMkLst>
            <pc:docMk/>
            <pc:sldMk cId="833809872" sldId="284"/>
            <ac:picMk id="11" creationId="{916D72A7-7631-B121-4842-D75C09580E49}"/>
          </ac:picMkLst>
        </pc:picChg>
        <pc:picChg chg="del">
          <ac:chgData name="Alexandra  Gamba" userId="e2afbcf2-bbef-4245-80dc-c0145983fe80" providerId="ADAL" clId="{82BA3C2C-FE0B-48A0-80B5-828119BBD94B}" dt="2025-03-11T07:16:05.875" v="7702" actId="478"/>
          <ac:picMkLst>
            <pc:docMk/>
            <pc:sldMk cId="833809872" sldId="284"/>
            <ac:picMk id="14" creationId="{66E77D43-C331-3947-D6C5-8EC62A5214DF}"/>
          </ac:picMkLst>
        </pc:picChg>
        <pc:picChg chg="add del mod">
          <ac:chgData name="Alexandra  Gamba" userId="e2afbcf2-bbef-4245-80dc-c0145983fe80" providerId="ADAL" clId="{82BA3C2C-FE0B-48A0-80B5-828119BBD94B}" dt="2025-03-11T07:31:23.569" v="7939" actId="478"/>
          <ac:picMkLst>
            <pc:docMk/>
            <pc:sldMk cId="833809872" sldId="284"/>
            <ac:picMk id="15" creationId="{32B80760-FA2E-C142-E6FD-0E7C6E29E5EC}"/>
          </ac:picMkLst>
        </pc:picChg>
      </pc:sldChg>
      <pc:sldChg chg="add del">
        <pc:chgData name="Alexandra  Gamba" userId="e2afbcf2-bbef-4245-80dc-c0145983fe80" providerId="ADAL" clId="{82BA3C2C-FE0B-48A0-80B5-828119BBD94B}" dt="2025-03-05T09:25:17.863" v="7260"/>
        <pc:sldMkLst>
          <pc:docMk/>
          <pc:sldMk cId="2209308547" sldId="284"/>
        </pc:sldMkLst>
      </pc:sldChg>
      <pc:sldChg chg="add del">
        <pc:chgData name="Alexandra  Gamba" userId="e2afbcf2-bbef-4245-80dc-c0145983fe80" providerId="ADAL" clId="{82BA3C2C-FE0B-48A0-80B5-828119BBD94B}" dt="2025-03-11T07:20:09.468" v="7866"/>
        <pc:sldMkLst>
          <pc:docMk/>
          <pc:sldMk cId="3654012691" sldId="28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7D1474-EB96-C2A8-56E7-F81E88459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5532FF5-ADB3-B87E-1743-EF4907659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F6E51AC-2155-97DF-8505-641FCB59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11-03-2025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ACAE70-FD6C-32B1-7641-8B6A218D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05F4068-992F-6824-DCD3-5BB68D380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237681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00F752-560B-4FA1-7FBC-4F3777FA6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D49E1E5-CD78-DCAE-7D2E-0FBA2B72D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ACAABB2-9DD2-3213-A5E7-4B74B9278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11-03-2025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240CD10-380D-0587-C6BE-7CACBC951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9E5F0D9-3AA6-6295-4D6F-19FFA6D57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88275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CE7A5559-D2A2-1528-F22E-22967723B6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09A47CA-DE77-5EC2-55E4-7A782AA54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87BD56-64BA-03F0-8C97-A9E30F733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11-03-2025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FBF37CC-39C2-53EA-60FD-4AF4532F9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B24A22-E79A-CB3F-BF5D-D4FCF899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389539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974636-38ED-ACA2-4B29-DEF2EE48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F9F0295-7EB9-C649-89A3-D26D8B19E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E1D9FE-118D-6129-04E0-45D4EB5C1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11-03-2025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9D4A74C-601F-DB55-E3CB-4FB0673F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C33209E-A0AA-7FFC-0CAD-A63CF820B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36038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68CA75-D344-B7F6-0B5A-0EB590D95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F505177-9714-6C33-76B8-D4393569F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4881597-AD0C-79F1-BAEF-2FEA063C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11-03-2025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D782356-C7C5-D585-E66A-CAE5B6EE4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FEB58A9-D86A-BF21-B39B-2351C3EA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20576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2D134D-AF64-B153-32FE-49AD64379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0422C3D-8F41-8240-3221-C0539A13EC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2F0AFB9-B322-FA94-99FB-B0499E623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E1463FD-D6E8-BB30-C44C-BD2F03BE8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11-03-2025</a:t>
            </a:fld>
            <a:endParaRPr lang="sv-FI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4731696-8E8F-5DC1-DE23-73B661BE0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5130ED4-C1BA-1C92-CF54-BF6BECA79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70442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D541D3-9A6D-CF55-A289-E2485101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8DB40D1-DAF5-42BF-19BC-41165EB50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CA1B2E6-2190-16FB-A1A9-0C1BAA267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0E41F10-A125-17A3-0C79-B566892F3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5EF8D71-B0C5-8527-5BC0-5F7BF00D2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82FAAB4-89E3-CA8C-A7F7-C6BB636C2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11-03-2025</a:t>
            </a:fld>
            <a:endParaRPr lang="sv-FI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79A0CC0-A7EA-7BEF-1AC8-A77984C13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D3E3AA75-5A2A-F076-CA75-8EF1A8FA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849219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66DF8E-E8CC-F5DF-0161-2F44C8D6D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AFA5D98-B303-643D-73DB-B6BB3776B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11-03-2025</a:t>
            </a:fld>
            <a:endParaRPr lang="sv-FI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4D21201-4EFE-75AE-B77D-2C4D4FBA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233AD29-03A7-2004-4F8B-4C0D5D2F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98110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234E341-612B-EA2B-27B7-0405F590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11-03-2025</a:t>
            </a:fld>
            <a:endParaRPr lang="sv-FI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5E84B1B-7740-8153-1329-EB44DFF9C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87D49E5-BEC3-38F1-989C-5E1D6AF1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832610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998EF3-B7F6-6A6B-7B82-93BC80A72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2BC3BBA-A41E-403D-876D-E6E3F79F2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E9DF76A-DACB-55A1-F908-408E07585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19EB209-580F-894A-5CF4-A9ED343CE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11-03-2025</a:t>
            </a:fld>
            <a:endParaRPr lang="sv-FI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8F0B68D-F979-1F74-184A-E2F4763B3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E9653D6-CBAE-2103-D4DF-FAED4310C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669984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486310-AE57-750C-0969-FD3D70903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1019074-044B-D50C-00B3-2B5C034DEA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FI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4D31777-72DA-61A4-DBA1-23488F68C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194E67A-8E0E-223F-7B86-358F5B5CD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11-03-2025</a:t>
            </a:fld>
            <a:endParaRPr lang="sv-FI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837C753-9ADE-A9ED-19FB-E06BDACC2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5938131-2146-82E9-3041-814BE138B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480774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3B13222-4441-E7A4-76B8-00A12103E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D389A89-FEC6-47D0-3E4A-FEB0EC314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52A14FD-3DE2-C356-5D3E-FBDFAAB7C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A9FA4C-FF63-481C-B94D-47C6F380A080}" type="datetimeFigureOut">
              <a:rPr lang="sv-FI" smtClean="0"/>
              <a:t>11-03-2025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21AFAA4-3BED-8DFC-0E49-CD61A9F9C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1AF501-B676-4FEB-CDE9-DC38D6A36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0730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2EE5EDE4-81BE-4D82-268A-B0BAB52F6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122" y="3117830"/>
            <a:ext cx="6060332" cy="2733474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sv-SE" sz="4000" dirty="0">
                <a:latin typeface="Calibri" panose="020F0502020204030204" pitchFamily="34" charset="0"/>
                <a:cs typeface="Calibri" panose="020F0502020204030204" pitchFamily="34" charset="0"/>
              </a:rPr>
              <a:t>Kartläggning av yrkesgymnasiet</a:t>
            </a:r>
          </a:p>
          <a:p>
            <a:pPr algn="l"/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Alexandra Gamba</a:t>
            </a:r>
            <a:endParaRPr lang="sv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Bildobjekt 41" descr="En orange pusselbit med texten funktionsrätt Åland.">
            <a:extLst>
              <a:ext uri="{FF2B5EF4-FFF2-40B4-BE49-F238E27FC236}">
                <a16:creationId xmlns:a16="http://schemas.microsoft.com/office/drawing/2014/main" id="{826C2E80-9A77-F146-BB9D-B211B419D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2" y="537393"/>
            <a:ext cx="4079133" cy="1021522"/>
          </a:xfrm>
          <a:prstGeom prst="rect">
            <a:avLst/>
          </a:prstGeom>
        </p:spPr>
      </p:pic>
      <p:pic>
        <p:nvPicPr>
          <p:cNvPr id="4" name="Bildobjekt 3" descr="En bild som visar himmel, utomhus, byggnad, moln&#10;&#10;AI-genererat innehåll kan vara felaktigt.">
            <a:extLst>
              <a:ext uri="{FF2B5EF4-FFF2-40B4-BE49-F238E27FC236}">
                <a16:creationId xmlns:a16="http://schemas.microsoft.com/office/drawing/2014/main" id="{715F7ED9-01B2-10D9-E645-6A01A7022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67"/>
          <a:stretch/>
        </p:blipFill>
        <p:spPr>
          <a:xfrm>
            <a:off x="5826866" y="147413"/>
            <a:ext cx="6196925" cy="656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51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884BB-21C5-5A96-C91C-7AC95A1F6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DEF300-B8AD-11D1-F81C-8D2B16683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Ledstänger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FAE9F04-BBB1-63BA-5871-83175CE319BE}"/>
              </a:ext>
            </a:extLst>
          </p:cNvPr>
          <p:cNvSpPr txBox="1"/>
          <p:nvPr/>
        </p:nvSpPr>
        <p:spPr>
          <a:xfrm>
            <a:off x="4008485" y="1774746"/>
            <a:ext cx="42590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Ledstänger bör vara greppvänliga och fingrarna bör kunna dras längsmed utan att fastna.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 bör finnas på två olika höjder, den lägst på 70 centimeter ovan golvnivån och den andra bör vara installerad på en höjd av 90 centimeter.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Ledstänger ska finnas på båda sidor.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På skolans område är alla ledstänger för korta eller för högt installerade.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ledstång bör börja 30 centimeter före en ramp eller trapp och fortsätta 30 centimeter efter dess slut.</a:t>
            </a: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BDAC866E-5866-3EC0-E1B4-8EC9B127BCD9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E34C2C08-5C05-DA28-E85B-AB4D8072E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7" name="Platshållare för innehåll 6" descr="En bild som visar person, inomhus&#10;&#10;AI-genererat innehåll kan vara felaktigt.">
            <a:extLst>
              <a:ext uri="{FF2B5EF4-FFF2-40B4-BE49-F238E27FC236}">
                <a16:creationId xmlns:a16="http://schemas.microsoft.com/office/drawing/2014/main" id="{8284643E-2DB8-45AF-2B4F-543CB4BA2F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2" y="1492698"/>
            <a:ext cx="3263503" cy="4351338"/>
          </a:xfrm>
        </p:spPr>
      </p:pic>
      <p:pic>
        <p:nvPicPr>
          <p:cNvPr id="11" name="Platshållare för innehåll 10" descr="En bild som visar trappor, vägg, inomhus, handräcke&#10;&#10;AI-genererat innehåll kan vara felaktigt.">
            <a:extLst>
              <a:ext uri="{FF2B5EF4-FFF2-40B4-BE49-F238E27FC236}">
                <a16:creationId xmlns:a16="http://schemas.microsoft.com/office/drawing/2014/main" id="{0B65B962-F622-936A-98FF-FB182106E6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15" y="1492698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523283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D9D92-3E47-7C37-46F3-3092A8D92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B916AE-8669-5656-2903-0923EE7F4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Tillgänglig toalett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1D36CCC-0498-F4CF-96CE-07A0F4B84933}"/>
              </a:ext>
            </a:extLst>
          </p:cNvPr>
          <p:cNvSpPr txBox="1"/>
          <p:nvPr/>
        </p:nvSpPr>
        <p:spPr>
          <a:xfrm>
            <a:off x="4008484" y="1633410"/>
            <a:ext cx="425909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Föråldrade ledstänger i sporthallen som inte fyller sin funktion. </a:t>
            </a: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Otroligt svårhanterliga.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Utrustning bör vara installerad på en höjd mellan 90-110 centimeter.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Spegelns nedre kant bör vara 90 centimeter i höjd från golvet.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Lösa föremål som hindrar bör flyttas. Likaså pedalsoptunnor.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Utrustning som bidéduschen ska kunna nås från toaletten.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för ljus, tvålbehållare och spolknapp underlättar.</a:t>
            </a: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476D0219-AA00-22CE-2D92-4BAA22925CBF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38369078-3A42-7E3A-5C1E-FAE639B04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11" name="Platshållare för innehåll 10" descr="En bild som visar inomhus, vägg, badrum, Rörmokeritillbehör&#10;&#10;AI-genererat innehåll kan vara felaktigt.">
            <a:extLst>
              <a:ext uri="{FF2B5EF4-FFF2-40B4-BE49-F238E27FC236}">
                <a16:creationId xmlns:a16="http://schemas.microsoft.com/office/drawing/2014/main" id="{857BB2C5-6806-D3BB-9074-A63459F458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2" y="1560166"/>
            <a:ext cx="3263503" cy="4351338"/>
          </a:xfrm>
        </p:spPr>
      </p:pic>
      <p:pic>
        <p:nvPicPr>
          <p:cNvPr id="14" name="Platshållare för innehåll 13" descr="En bild som visar inomhus, vägg, Rörmokeritillbehör, Toalettartiklar&#10;&#10;AI-genererat innehåll kan vara felaktigt.">
            <a:extLst>
              <a:ext uri="{FF2B5EF4-FFF2-40B4-BE49-F238E27FC236}">
                <a16:creationId xmlns:a16="http://schemas.microsoft.com/office/drawing/2014/main" id="{AA8FAF63-BED5-D071-DA82-794AEBEFBD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17" y="1560166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721261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908AB-82F3-8ACD-350C-97BBFC7FD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67CEC8-0BA8-F113-F52D-6E675E2FE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Tillgänglig toalett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60A7A25-25DD-14C1-6BC8-5080A3EB63A4}"/>
              </a:ext>
            </a:extLst>
          </p:cNvPr>
          <p:cNvSpPr txBox="1"/>
          <p:nvPr/>
        </p:nvSpPr>
        <p:spPr>
          <a:xfrm>
            <a:off x="1884715" y="1560166"/>
            <a:ext cx="455541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Skylten bör ha punkt- eller reliefskrift.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 bör vara installerad på väggen för att undvika kollisionsrisk.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Toalettsitsen och en del bakom handfatet bör vara i en kontrasterande färg.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Låset och handtaget bör vara utformat i enhandsfattning.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Larm ska finnas på två höjder och vara väl utmärkta.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Kranreglaget bör vara tillräckligt långt.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Utrustning och spegel bör vara installerad på en höjd mellan 90-110 centimeter.</a:t>
            </a: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FC7152E6-C65F-241C-1C21-F8869534903B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C8B09E0E-3F54-2DE0-C371-E1245B9C1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8" name="Platshållare för innehåll 7" descr="En bild som visar inomhus, Soptunna, vägg, Hushållsapparat&#10;&#10;AI-genererat innehåll kan vara felaktigt.">
            <a:extLst>
              <a:ext uri="{FF2B5EF4-FFF2-40B4-BE49-F238E27FC236}">
                <a16:creationId xmlns:a16="http://schemas.microsoft.com/office/drawing/2014/main" id="{84F05853-1F5A-244E-DA29-BDE22BCDC9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44" y="1523544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833809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7FB6F-FCF8-CEBE-DE1F-603D05F4F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211DB2-A67C-D100-CFC9-ADEA03528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Kontraster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75D3772-4B9E-1D15-689F-83D97A9ACA09}"/>
              </a:ext>
            </a:extLst>
          </p:cNvPr>
          <p:cNvSpPr txBox="1"/>
          <p:nvPr/>
        </p:nvSpPr>
        <p:spPr>
          <a:xfrm>
            <a:off x="3903427" y="1774746"/>
            <a:ext cx="43851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Hörn och utstickande föremål under 2 meter bör kontrastmarkeras.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Knappar till automatiska dörröppnare bör vara i en avvikande färg kompletterat med text eller symbol.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Innan en ramp bör det finnas en yta som varnar för en nivåskillnad.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Dörrkarmar eller dörrhandtag bör vara i en avvikande färg.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Toalettsits, handfat, stöd- och ledstänger bör ha en kontrasterande färg mot </a:t>
            </a:r>
            <a:r>
              <a:rPr lang="sv-S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omgivingen</a:t>
            </a: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AE41E27F-045C-34D0-6F9C-F665768108B1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3280A350-1EA3-2490-B081-A7B71C057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7" name="Platshållare för innehåll 6" descr="En bild som visar utomhus, växt, mark, meter&#10;&#10;AI-genererat innehåll kan vara felaktigt.">
            <a:extLst>
              <a:ext uri="{FF2B5EF4-FFF2-40B4-BE49-F238E27FC236}">
                <a16:creationId xmlns:a16="http://schemas.microsoft.com/office/drawing/2014/main" id="{450C2B54-732C-9EF5-07C9-93147B3871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5" y="1492698"/>
            <a:ext cx="3263503" cy="4351338"/>
          </a:xfrm>
        </p:spPr>
      </p:pic>
      <p:pic>
        <p:nvPicPr>
          <p:cNvPr id="11" name="Platshållare för innehåll 10" descr="En bild som visar dörr, trappor, Kompositmaterial, fönster&#10;&#10;AI-genererat innehåll kan vara felaktigt.">
            <a:extLst>
              <a:ext uri="{FF2B5EF4-FFF2-40B4-BE49-F238E27FC236}">
                <a16:creationId xmlns:a16="http://schemas.microsoft.com/office/drawing/2014/main" id="{2F4D68C8-D4F5-9451-F74A-C8B57C7828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574" y="1492698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603936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E379F-C122-93C4-9966-4B1EEEE25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C46C42-3DF7-AF4C-1DDF-C8F33E997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Belysning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9D6591-6699-035A-51FA-9DF6AC5D6150}"/>
              </a:ext>
            </a:extLst>
          </p:cNvPr>
          <p:cNvSpPr txBox="1"/>
          <p:nvPr/>
        </p:nvSpPr>
        <p:spPr>
          <a:xfrm>
            <a:off x="1236427" y="2086892"/>
            <a:ext cx="438514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Belysning bör vara jämn och bländfri.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Detta innebär att det inte ska skapas reflektioner i ytor som golv och möbler.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ojämn belysning skapar skuggor. Skuggor kan uppfattas som nivåskillnader.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 trappor, ramper, hissar och på t</a:t>
            </a:r>
            <a:r>
              <a:rPr lang="sv-S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oaletter</a:t>
            </a: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bör det finnas en belysning som mäter upp till minst 300 lx.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Från parkeringen till entrén bör det finnas belysning.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EE981453-7E7A-4066-BDC1-CDE9BCBBB8A5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EA03632A-DAC9-B26D-6416-5A9A5CB8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59871E5-125A-3877-7BFA-B19BB66E9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986" y="1791853"/>
            <a:ext cx="1365077" cy="371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63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6BDF07-F268-FE93-BE43-B7F030A0AF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44575"/>
            <a:ext cx="5181600" cy="32230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I rapporten listas brister och där finns åtgärdsförslag.</a:t>
            </a:r>
          </a:p>
          <a:p>
            <a:pPr marL="0" indent="0">
              <a:buNone/>
            </a:pP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De områden som har kartlagts är de byggnader som finns på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Neptunigatan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 19 och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Neptunigatan</a:t>
            </a:r>
            <a:r>
              <a:rPr lang="sv-SE" sz="2000">
                <a:latin typeface="Calibri" panose="020F0502020204030204" pitchFamily="34" charset="0"/>
                <a:cs typeface="Calibri" panose="020F0502020204030204" pitchFamily="34" charset="0"/>
              </a:rPr>
              <a:t> 6.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latshållare för innehåll 11" descr="En förgätmigej med lila bakgrund.">
            <a:extLst>
              <a:ext uri="{FF2B5EF4-FFF2-40B4-BE49-F238E27FC236}">
                <a16:creationId xmlns:a16="http://schemas.microsoft.com/office/drawing/2014/main" id="{FB8CD703-D4BA-3C3A-F2D1-6D121B05C0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825625"/>
            <a:ext cx="5181600" cy="3454400"/>
          </a:xfrm>
          <a:prstGeom prst="ellipse">
            <a:avLst/>
          </a:prstGeom>
        </p:spPr>
      </p:pic>
      <p:pic>
        <p:nvPicPr>
          <p:cNvPr id="14" name="Bildobjekt 13" descr="Ritande händer i tackande ställning.">
            <a:extLst>
              <a:ext uri="{FF2B5EF4-FFF2-40B4-BE49-F238E27FC236}">
                <a16:creationId xmlns:a16="http://schemas.microsoft.com/office/drawing/2014/main" id="{0C63384A-05B4-405E-4CE3-C63732814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563" y="4015465"/>
            <a:ext cx="2561616" cy="2756896"/>
          </a:xfrm>
          <a:prstGeom prst="rect">
            <a:avLst/>
          </a:prstGeom>
        </p:spPr>
      </p:pic>
      <p:pic>
        <p:nvPicPr>
          <p:cNvPr id="10" name="Bildobjekt 9" descr="En orange pusselbit med texten Funktionsrätt Åland.">
            <a:extLst>
              <a:ext uri="{FF2B5EF4-FFF2-40B4-BE49-F238E27FC236}">
                <a16:creationId xmlns:a16="http://schemas.microsoft.com/office/drawing/2014/main" id="{CB60B210-9E79-9654-AE5E-F49C0B281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433" y="379153"/>
            <a:ext cx="4079133" cy="1021522"/>
          </a:xfrm>
          <a:prstGeom prst="rect">
            <a:avLst/>
          </a:prstGeom>
        </p:spPr>
      </p:pic>
      <p:cxnSp>
        <p:nvCxnSpPr>
          <p:cNvPr id="15" name="Rak koppling 5">
            <a:extLst>
              <a:ext uri="{FF2B5EF4-FFF2-40B4-BE49-F238E27FC236}">
                <a16:creationId xmlns:a16="http://schemas.microsoft.com/office/drawing/2014/main" id="{BC8FD75A-E47A-D222-0A5F-CE40164262BF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96B016A8-7739-27BD-7DC9-911956E87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19B90306-2A72-DD74-F918-6B683A7ECEF4}"/>
              </a:ext>
            </a:extLst>
          </p:cNvPr>
          <p:cNvSpPr txBox="1">
            <a:spLocks/>
          </p:cNvSpPr>
          <p:nvPr/>
        </p:nvSpPr>
        <p:spPr>
          <a:xfrm>
            <a:off x="835660" y="5025577"/>
            <a:ext cx="25882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www.handicampen.ax</a:t>
            </a:r>
            <a:endParaRPr kumimoji="0" lang="en-FI" sz="1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DFFEFCBC-7E15-DDF2-5B63-E63EC447A599}"/>
              </a:ext>
            </a:extLst>
          </p:cNvPr>
          <p:cNvSpPr txBox="1">
            <a:spLocks/>
          </p:cNvSpPr>
          <p:nvPr/>
        </p:nvSpPr>
        <p:spPr>
          <a:xfrm>
            <a:off x="835660" y="4511496"/>
            <a:ext cx="3725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Tack!</a:t>
            </a:r>
            <a:endParaRPr kumimoji="0" lang="en-FI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120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1A022B-A11C-89B4-569B-FCF1F12AF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247" y="0"/>
            <a:ext cx="3932237" cy="1232452"/>
          </a:xfrm>
        </p:spPr>
        <p:txBody>
          <a:bodyPr>
            <a:normAutofit/>
          </a:bodyPr>
          <a:lstStyle/>
          <a:p>
            <a:pPr algn="ctr"/>
            <a:r>
              <a:rPr lang="sv-SE" sz="4800" dirty="0">
                <a:latin typeface="Calibri" panose="020F0502020204030204" pitchFamily="34" charset="0"/>
                <a:cs typeface="Calibri" panose="020F0502020204030204" pitchFamily="34" charset="0"/>
              </a:rPr>
              <a:t>Introduktion</a:t>
            </a:r>
            <a:endParaRPr lang="sv-FI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875EA2D-D945-D47B-54E5-2C5CE615F6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199" y="1732640"/>
            <a:ext cx="3932237" cy="4424967"/>
          </a:xfrm>
        </p:spPr>
        <p:txBody>
          <a:bodyPr>
            <a:normAutofit/>
          </a:bodyPr>
          <a:lstStyle/>
          <a:p>
            <a:r>
              <a:rPr lang="sv-SE" sz="1700" dirty="0">
                <a:latin typeface="Calibri" panose="020F0502020204030204" pitchFamily="34" charset="0"/>
                <a:cs typeface="Calibri" panose="020F0502020204030204" pitchFamily="34" charset="0"/>
              </a:rPr>
              <a:t>Via projektet ”Ett Åland för alla” utförs kartläggningar av tillgängligheten på allmänna platser. Detta är görs för att säkerställa att alla kan komma åt allmänna områden och byggnader.</a:t>
            </a:r>
          </a:p>
          <a:p>
            <a:endParaRPr lang="sv-SE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1700" dirty="0">
                <a:latin typeface="Calibri" panose="020F0502020204030204" pitchFamily="34" charset="0"/>
                <a:cs typeface="Calibri" panose="020F0502020204030204" pitchFamily="34" charset="0"/>
              </a:rPr>
              <a:t>Yrkesgymnasiet har verksamhet på fyra olika områden i Mariehamn. Under den här kartläggningen granskades </a:t>
            </a:r>
            <a:r>
              <a:rPr lang="sv-SE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Neptunigatan</a:t>
            </a:r>
            <a:r>
              <a:rPr lang="sv-SE" sz="1700" dirty="0">
                <a:latin typeface="Calibri" panose="020F0502020204030204" pitchFamily="34" charset="0"/>
                <a:cs typeface="Calibri" panose="020F0502020204030204" pitchFamily="34" charset="0"/>
              </a:rPr>
              <a:t> 19 och </a:t>
            </a:r>
            <a:r>
              <a:rPr lang="sv-SE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Neptunigatan</a:t>
            </a:r>
            <a:r>
              <a:rPr lang="sv-SE" sz="1700" dirty="0">
                <a:latin typeface="Calibri" panose="020F0502020204030204" pitchFamily="34" charset="0"/>
                <a:cs typeface="Calibri" panose="020F0502020204030204" pitchFamily="34" charset="0"/>
              </a:rPr>
              <a:t> 6.</a:t>
            </a:r>
          </a:p>
          <a:p>
            <a:endParaRPr lang="sv-SE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1700" dirty="0">
                <a:latin typeface="Calibri" panose="020F0502020204030204" pitchFamily="34" charset="0"/>
                <a:cs typeface="Calibri" panose="020F0502020204030204" pitchFamily="34" charset="0"/>
              </a:rPr>
              <a:t>Kartläggningen avgränsades till att granska entréer, toaletter, trappor samt hiss.</a:t>
            </a: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9BF03F0A-C39E-DEE7-F751-1615B722B42A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C5AB372B-D9CC-273A-FC9B-C0C5531C3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9" name="Platshållare för bild 8" descr="En bild som visar utomhus, himmel, byggnad, Landfordon&#10;&#10;AI-genererat innehåll kan vara felaktigt.">
            <a:extLst>
              <a:ext uri="{FF2B5EF4-FFF2-40B4-BE49-F238E27FC236}">
                <a16:creationId xmlns:a16="http://schemas.microsoft.com/office/drawing/2014/main" id="{D1971C0B-CA66-C2AF-6A61-997A03F4EF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6332707" y="1732640"/>
            <a:ext cx="4521677" cy="3570358"/>
          </a:xfrm>
        </p:spPr>
      </p:pic>
    </p:spTree>
    <p:extLst>
      <p:ext uri="{BB962C8B-B14F-4D97-AF65-F5344CB8AC3E}">
        <p14:creationId xmlns:p14="http://schemas.microsoft.com/office/powerpoint/2010/main" val="3721321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AE7CA6-A8E4-59E5-3D6E-6701217F0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Vägen till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Neptunigatan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19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698C09E-F79D-9406-0B22-FE6B77E19B03}"/>
              </a:ext>
            </a:extLst>
          </p:cNvPr>
          <p:cNvSpPr txBox="1"/>
          <p:nvPr/>
        </p:nvSpPr>
        <p:spPr>
          <a:xfrm>
            <a:off x="3903427" y="1560166"/>
            <a:ext cx="43641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finns en parkering för dem med särskilt tillstånd försedd med en skylt.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Parkeringens dimensioner är för liten.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saknas ett visuellt eller taktilt ledstråk som leder till entrén.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Huvudentrén bör utmärkas och det ska vara lätt att uppfatta vilken byggnad man är på väg in till.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underlättar för besökare om det finns en skylt som hänvisar till cykelstället.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Klädkrokar bör finnas på olika höjder.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 automatiska dörröppnaren bör hållas öppen i minst 25 sekunder.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E6DC5D4A-0867-7D6E-158C-88459B27F1A5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D1869BCB-8938-39DD-1D88-A75C7FB6A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11" name="Platshållare för innehåll 10" descr="En bild som visar utomhus, himmel, träd, mark&#10;&#10;AI-genererat innehåll kan vara felaktigt.">
            <a:extLst>
              <a:ext uri="{FF2B5EF4-FFF2-40B4-BE49-F238E27FC236}">
                <a16:creationId xmlns:a16="http://schemas.microsoft.com/office/drawing/2014/main" id="{4ECE6D0A-148F-7E73-5BA8-A3758E916B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5" y="1560166"/>
            <a:ext cx="3263503" cy="4351338"/>
          </a:xfrm>
        </p:spPr>
      </p:pic>
      <p:pic>
        <p:nvPicPr>
          <p:cNvPr id="14" name="Platshållare för innehåll 13" descr="En bild som visar utomhus, himmel, Landfordon, fordon&#10;&#10;AI-genererat innehåll kan vara felaktigt.">
            <a:extLst>
              <a:ext uri="{FF2B5EF4-FFF2-40B4-BE49-F238E27FC236}">
                <a16:creationId xmlns:a16="http://schemas.microsoft.com/office/drawing/2014/main" id="{94CC4EE7-82E0-DB49-5112-C27BA68AE6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574" y="1560166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493247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1E7F1-54D7-4B9F-FB96-76594B624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F4AF12-0D9B-A7BD-FABE-BABA0C898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Vägen till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Neptunigatan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20A7E6E-9B05-3E25-9C8B-5F88FEC5E715}"/>
              </a:ext>
            </a:extLst>
          </p:cNvPr>
          <p:cNvSpPr txBox="1"/>
          <p:nvPr/>
        </p:nvSpPr>
        <p:spPr>
          <a:xfrm>
            <a:off x="4008485" y="1492698"/>
            <a:ext cx="42590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 saknas parkering för dem med särskilt tillstånd.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Markunderlaget är fast och halkfritt men ojämnt på grund av markplattor.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saknas ett visuellt och taktilt ledstråk som leder till byggnaden.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finns ingen tillgänglig entré på grund av att det saknas en automatisk dörröppnare.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Vindfångets dimensioner för litet och det ligger lösa mattor.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Klädkrokar finns endast på en nivå.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Där bilar inte bör parkera bör utmärkas.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4A972AB1-ABD9-210E-F9F4-6910DEAF6554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D25A97C0-BB1E-5BCD-3837-99B3599DC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11" name="Platshållare för innehåll 10" descr="En bild som visar utomhus, himmel, träd, mark&#10;&#10;AI-genererat innehåll kan vara felaktigt.">
            <a:extLst>
              <a:ext uri="{FF2B5EF4-FFF2-40B4-BE49-F238E27FC236}">
                <a16:creationId xmlns:a16="http://schemas.microsoft.com/office/drawing/2014/main" id="{CAD054E4-345C-75B5-8228-B5CB119FA4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2" y="1492698"/>
            <a:ext cx="3263503" cy="4351338"/>
          </a:xfrm>
        </p:spPr>
      </p:pic>
      <p:pic>
        <p:nvPicPr>
          <p:cNvPr id="14" name="Platshållare för innehåll 13" descr="En bild som visar utomhus, fordon, Landfordon, himmel&#10;&#10;AI-genererat innehåll kan vara felaktigt.">
            <a:extLst>
              <a:ext uri="{FF2B5EF4-FFF2-40B4-BE49-F238E27FC236}">
                <a16:creationId xmlns:a16="http://schemas.microsoft.com/office/drawing/2014/main" id="{B3F2CD18-2403-2BB1-404A-6E5B520B80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15" y="1492698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4113888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A4658-04B9-942F-0338-A055D0606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EC090D-3956-E9A7-620B-5B65B085B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Markplattor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430FD23-796B-BFCB-636A-BFC622CB2360}"/>
              </a:ext>
            </a:extLst>
          </p:cNvPr>
          <p:cNvSpPr txBox="1"/>
          <p:nvPr/>
        </p:nvSpPr>
        <p:spPr>
          <a:xfrm>
            <a:off x="3966453" y="1690688"/>
            <a:ext cx="425909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 finns markplattor både vid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Neptunigatan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och 19.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Markunderlaget är ojämnt och det finns glipor bredare än 5 millimeter vilket kan utgöra snubbelrisk.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ilden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till höger ska föreställa en gästparkering som inte är utmärkt.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Ojämn belysning</a:t>
            </a: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från parkeringen till entrén.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finns lösa galler vid entréerna som rör sig vilket skapar glipor.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2C112DCB-E345-6CD6-1EA5-FF2C2F6527EF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7DBEE1F0-68F0-E75E-4C2C-64D62D0E9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13" name="Platshållare för innehåll 12" descr="En bild som visar utomhus, bil, växt, träd&#10;&#10;AI-genererat innehåll kan vara felaktigt.">
            <a:extLst>
              <a:ext uri="{FF2B5EF4-FFF2-40B4-BE49-F238E27FC236}">
                <a16:creationId xmlns:a16="http://schemas.microsoft.com/office/drawing/2014/main" id="{5D6B6E8D-67A2-3FE3-BC8E-9261A14664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2" y="1492698"/>
            <a:ext cx="3263503" cy="4351338"/>
          </a:xfrm>
        </p:spPr>
      </p:pic>
      <p:pic>
        <p:nvPicPr>
          <p:cNvPr id="15" name="Platshållare för innehåll 14" descr="En bild som visar grå, mark, utomhus, gata&#10;&#10;AI-genererat innehåll kan vara felaktigt.">
            <a:extLst>
              <a:ext uri="{FF2B5EF4-FFF2-40B4-BE49-F238E27FC236}">
                <a16:creationId xmlns:a16="http://schemas.microsoft.com/office/drawing/2014/main" id="{2D9693AA-3D5D-BD9F-9206-9B1E503534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17" y="1492698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195813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84669-1881-F757-218D-74F48BEAF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A975B9-517E-7D3F-D92B-5F29D9157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Utemiljön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EFADDDE-9E07-2562-7556-2EE830D6C6E2}"/>
              </a:ext>
            </a:extLst>
          </p:cNvPr>
          <p:cNvSpPr txBox="1"/>
          <p:nvPr/>
        </p:nvSpPr>
        <p:spPr>
          <a:xfrm>
            <a:off x="4008485" y="1774746"/>
            <a:ext cx="42590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Vid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Neptunigatan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19 finns det trappor på utsidan utan kontrastmarkeringar och varningsreliefer.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Ledstänger är för korta och finns endast på en höjd.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 VVS utbildningen finns den en ingång med en brant ramp ner. Där samlas det vatten vilket är problematiskt.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finns ytterligare ett till våningsplan där VVS har sin utbildning som inte är tillgänglig.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kartläggningstillfället ankommer anmärkningar om att det inte finns nog med parkeringar.</a:t>
            </a: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19DBE494-F974-B3E1-CC20-F6E66508800A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8EA9D38A-F585-FF2F-5A6E-37038F699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7" name="Platshållare för innehåll 6" descr="En bild som visar fordon, Landfordon, hjul, däck&#10;&#10;AI-genererat innehåll kan vara felaktigt.">
            <a:extLst>
              <a:ext uri="{FF2B5EF4-FFF2-40B4-BE49-F238E27FC236}">
                <a16:creationId xmlns:a16="http://schemas.microsoft.com/office/drawing/2014/main" id="{7BCB2CC1-E0C4-ECF2-42D2-B8A62C2A4C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2" y="1412929"/>
            <a:ext cx="3263503" cy="4351338"/>
          </a:xfrm>
        </p:spPr>
      </p:pic>
      <p:pic>
        <p:nvPicPr>
          <p:cNvPr id="11" name="Platshållare för innehåll 10" descr="En bild som visar fotbeklädnader, jeans, mark, klädsel&#10;&#10;AI-genererat innehåll kan vara felaktigt.">
            <a:extLst>
              <a:ext uri="{FF2B5EF4-FFF2-40B4-BE49-F238E27FC236}">
                <a16:creationId xmlns:a16="http://schemas.microsoft.com/office/drawing/2014/main" id="{25AD8887-003D-C0E1-5582-12FEE5F161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17" y="1412929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036610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D84F3-063F-BAB7-584F-28D04E6EC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A2617C-4C3C-FB37-0E9F-6C272A130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Skyltning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AABD64B-BFDC-3C79-F6E1-C615C7AB6869}"/>
              </a:ext>
            </a:extLst>
          </p:cNvPr>
          <p:cNvSpPr txBox="1"/>
          <p:nvPr/>
        </p:nvSpPr>
        <p:spPr>
          <a:xfrm>
            <a:off x="4008485" y="1985357"/>
            <a:ext cx="42590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På vissa ställen är skyltningen utdaterad eller svårläst.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 tillgängliga toaletter bör ha en skylt med den internationella rullstolssymbolen.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Huvudentréerna bör utmärkas ordentligt.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bör finnas en skylt till hissarna.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På </a:t>
            </a:r>
            <a:r>
              <a:rPr lang="sv-S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neptunigatan</a:t>
            </a: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 bör utrymningsskylten ha den internationella rullstolssymbolen för enklare orientering till den tillgängliga </a:t>
            </a:r>
            <a:r>
              <a:rPr lang="sv-S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entréen</a:t>
            </a: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78865473-B7FD-E22E-7011-7B26DC9FA749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C8B2E613-39BF-DF27-4512-491D1611C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7" name="Platshållare för innehåll 6" descr="En bild som visar text, handskrift, byggnad, vägg&#10;&#10;AI-genererat innehåll kan vara felaktigt.">
            <a:extLst>
              <a:ext uri="{FF2B5EF4-FFF2-40B4-BE49-F238E27FC236}">
                <a16:creationId xmlns:a16="http://schemas.microsoft.com/office/drawing/2014/main" id="{C5866C04-580C-6E24-675E-78B7660281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2" y="1492698"/>
            <a:ext cx="3263503" cy="4351338"/>
          </a:xfrm>
        </p:spPr>
      </p:pic>
      <p:pic>
        <p:nvPicPr>
          <p:cNvPr id="11" name="Platshållare för innehåll 10" descr="En bild som visar text, Dörrhandtag, vägg, byggnad&#10;&#10;AI-genererat innehåll kan vara felaktigt.">
            <a:extLst>
              <a:ext uri="{FF2B5EF4-FFF2-40B4-BE49-F238E27FC236}">
                <a16:creationId xmlns:a16="http://schemas.microsoft.com/office/drawing/2014/main" id="{315E596C-9B5D-5820-EF71-68F0F8F145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15" y="1492698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061837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0320B-2174-C4D4-29EE-5C2849EC3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CA1322-0448-E67C-B8E5-82C5A4F88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Tillgängliga entréer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1067DD4-7D62-9DF7-231F-5A5EA4FD29FD}"/>
              </a:ext>
            </a:extLst>
          </p:cNvPr>
          <p:cNvSpPr txBox="1"/>
          <p:nvPr/>
        </p:nvSpPr>
        <p:spPr>
          <a:xfrm>
            <a:off x="3903427" y="1588409"/>
            <a:ext cx="438514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Ska vara utan nivåskillnader med en vändyta som är 150 centimeter i diameter.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Bör vara försedda med automatisk dörröppnare som håller dörren öppen minst 25 sekunder.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Underlaget ska vara jämt, fast och halkfritt utan nivåskillnader.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Vindfånget bör ha en vändyta som är 150 centimeter i diameter.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Den automatiska dörröppnaren bör vara i avvikande färg mot omgivningen.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 bör finnas ett taktilt eller visuellt ledstråk till entréerna. </a:t>
            </a: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BFCA2405-7901-FF56-F346-A514446E2330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E033C20C-D5D2-F105-CD8E-7B609ED8C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11" name="Platshållare för innehåll 10" descr="En bild som visar utomhus, fönster, byggnad, vinter&#10;&#10;AI-genererat innehåll kan vara felaktigt.">
            <a:extLst>
              <a:ext uri="{FF2B5EF4-FFF2-40B4-BE49-F238E27FC236}">
                <a16:creationId xmlns:a16="http://schemas.microsoft.com/office/drawing/2014/main" id="{83CAAB53-C581-A4B0-57D2-41CAE5FD11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574" y="1560166"/>
            <a:ext cx="3263503" cy="4351338"/>
          </a:xfrm>
        </p:spPr>
      </p:pic>
      <p:pic>
        <p:nvPicPr>
          <p:cNvPr id="15" name="Platshållare för innehåll 14" descr="En bild som visar galler, Kompositmaterial, utomhus, metall&#10;&#10;AI-genererat innehåll kan vara felaktigt.">
            <a:extLst>
              <a:ext uri="{FF2B5EF4-FFF2-40B4-BE49-F238E27FC236}">
                <a16:creationId xmlns:a16="http://schemas.microsoft.com/office/drawing/2014/main" id="{A6341F50-476D-0E46-967D-1982ACE6E8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4" y="1560166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751378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4A09D-B7F8-CB83-00CF-E146A222D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B2A3B7E-9792-0E97-9AA7-EFFF52510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Trappor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FDAB9A7-5186-2A29-0165-C779C767820C}"/>
              </a:ext>
            </a:extLst>
          </p:cNvPr>
          <p:cNvSpPr txBox="1"/>
          <p:nvPr/>
        </p:nvSpPr>
        <p:spPr>
          <a:xfrm>
            <a:off x="4008484" y="2089230"/>
            <a:ext cx="425909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Varje trappsteg bör ha en kontrastmarkering på den yttre kanten.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Före en trappa börjar bör det finnas ett taktilt eller visuellt varnande område.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ska finnas en jämn belysning i trapporna utan att det skapas skuggor.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Trappor bör vara utformade på ett enhetligt sätt.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Trappnos bör inte förekomma i trappor då det finns risk att fastna med skorna och snubbla.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7C6AF6FD-B45D-5E7E-8516-C139AB53C69F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1A73DC2F-486A-D7E9-A6F2-FA5C6CE3C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12" name="Platshållare för innehåll 11" descr="En bild som visar vägg, inomhus, trappor, Golv&#10;&#10;AI-genererat innehåll kan vara felaktigt.">
            <a:extLst>
              <a:ext uri="{FF2B5EF4-FFF2-40B4-BE49-F238E27FC236}">
                <a16:creationId xmlns:a16="http://schemas.microsoft.com/office/drawing/2014/main" id="{76CAAEDA-B813-41A2-BE6E-51772A2352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2" y="1560166"/>
            <a:ext cx="3263503" cy="4351338"/>
          </a:xfrm>
        </p:spPr>
      </p:pic>
      <p:pic>
        <p:nvPicPr>
          <p:cNvPr id="15" name="Platshållare för innehåll 14" descr="En bild som visar trappor, handräcke, Kompositmaterial, trappa&#10;&#10;AI-genererat innehåll kan vara felaktigt.">
            <a:extLst>
              <a:ext uri="{FF2B5EF4-FFF2-40B4-BE49-F238E27FC236}">
                <a16:creationId xmlns:a16="http://schemas.microsoft.com/office/drawing/2014/main" id="{7D102789-60B1-A9A5-84C0-43028580AA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17" y="1560166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409585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86ff24f-586d-483a-82c0-c5bf541ded48">
      <Terms xmlns="http://schemas.microsoft.com/office/infopath/2007/PartnerControls"/>
    </lcf76f155ced4ddcb4097134ff3c332f>
    <TaxCatchAll xmlns="ce5c5e4a-d230-48f1-80ac-5c630f31fb7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4328AD0822ECFC4A882E69201D6C723E" ma:contentTypeVersion="18" ma:contentTypeDescription="Luo uusi asiakirja." ma:contentTypeScope="" ma:versionID="3886c1073b231a7c82358508d607d939">
  <xsd:schema xmlns:xsd="http://www.w3.org/2001/XMLSchema" xmlns:xs="http://www.w3.org/2001/XMLSchema" xmlns:p="http://schemas.microsoft.com/office/2006/metadata/properties" xmlns:ns2="286ff24f-586d-483a-82c0-c5bf541ded48" xmlns:ns3="ce5c5e4a-d230-48f1-80ac-5c630f31fb78" targetNamespace="http://schemas.microsoft.com/office/2006/metadata/properties" ma:root="true" ma:fieldsID="d67d16f8c4f58fff8da529d9a6379671" ns2:_="" ns3:_="">
    <xsd:import namespace="286ff24f-586d-483a-82c0-c5bf541ded48"/>
    <xsd:import namespace="ce5c5e4a-d230-48f1-80ac-5c630f31fb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ff24f-586d-483a-82c0-c5bf541ded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Kuvien tunnisteet" ma:readOnly="false" ma:fieldId="{5cf76f15-5ced-4ddc-b409-7134ff3c332f}" ma:taxonomyMulti="true" ma:sspId="622acfa4-d733-4dc5-9341-8ebc5cc636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5c5e4a-d230-48f1-80ac-5c630f31fb7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9b9b223-9a62-4d0c-aee2-97b111be3663}" ma:internalName="TaxCatchAll" ma:showField="CatchAllData" ma:web="ce5c5e4a-d230-48f1-80ac-5c630f31fb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7B769B-07F8-46F2-95F1-37A1568B6577}">
  <ds:schemaRefs>
    <ds:schemaRef ds:uri="http://schemas.microsoft.com/office/2006/metadata/properties"/>
    <ds:schemaRef ds:uri="http://schemas.microsoft.com/office/infopath/2007/PartnerControls"/>
    <ds:schemaRef ds:uri="286ff24f-586d-483a-82c0-c5bf541ded48"/>
    <ds:schemaRef ds:uri="ce5c5e4a-d230-48f1-80ac-5c630f31fb78"/>
  </ds:schemaRefs>
</ds:datastoreItem>
</file>

<file path=customXml/itemProps2.xml><?xml version="1.0" encoding="utf-8"?>
<ds:datastoreItem xmlns:ds="http://schemas.openxmlformats.org/officeDocument/2006/customXml" ds:itemID="{924A6A06-FCC8-4937-9D3A-015F8271F3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CCC13E-0E8E-42CC-9DBD-6A9DAA506B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6ff24f-586d-483a-82c0-c5bf541ded48"/>
    <ds:schemaRef ds:uri="ce5c5e4a-d230-48f1-80ac-5c630f31fb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948</Words>
  <Application>Microsoft Office PowerPoint</Application>
  <PresentationFormat>Bredbild</PresentationFormat>
  <Paragraphs>149</Paragraphs>
  <Slides>15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Arial Narrow</vt:lpstr>
      <vt:lpstr>Calibri</vt:lpstr>
      <vt:lpstr>Century Gothic</vt:lpstr>
      <vt:lpstr>Office-tema</vt:lpstr>
      <vt:lpstr>PowerPoint-presentation</vt:lpstr>
      <vt:lpstr>Introduktion</vt:lpstr>
      <vt:lpstr>Vägen till Neptunigatan 19</vt:lpstr>
      <vt:lpstr>Vägen till Neptunigatan 6</vt:lpstr>
      <vt:lpstr>Markplattor</vt:lpstr>
      <vt:lpstr>Utemiljön</vt:lpstr>
      <vt:lpstr>Skyltning</vt:lpstr>
      <vt:lpstr>Tillgängliga entréer</vt:lpstr>
      <vt:lpstr>Trappor</vt:lpstr>
      <vt:lpstr>Ledstänger</vt:lpstr>
      <vt:lpstr>Tillgänglig toalett</vt:lpstr>
      <vt:lpstr>Tillgänglig toalett</vt:lpstr>
      <vt:lpstr>Kontraster</vt:lpstr>
      <vt:lpstr>Belysning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Alexandra  Gamba</dc:creator>
  <cp:lastModifiedBy>Alexandra  Gamba</cp:lastModifiedBy>
  <cp:revision>1</cp:revision>
  <dcterms:created xsi:type="dcterms:W3CDTF">2025-02-18T11:11:41Z</dcterms:created>
  <dcterms:modified xsi:type="dcterms:W3CDTF">2025-03-11T09:01:02Z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0x0101004328AD0822ECFC4A882E69201D6C723E</vt:lpwstr>
  </property>
  <property fmtid="{D5CDD505-2E9C-101B-9397-08002B2CF9AE}" pid="3" name="MediaServiceImageTags">
    <vt:lpwstr/>
  </property>
</Properties>
</file>