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3" r:id="rId6"/>
    <p:sldId id="278" r:id="rId7"/>
    <p:sldId id="275" r:id="rId8"/>
    <p:sldId id="276" r:id="rId9"/>
    <p:sldId id="284" r:id="rId10"/>
    <p:sldId id="290" r:id="rId11"/>
    <p:sldId id="291" r:id="rId12"/>
    <p:sldId id="283" r:id="rId13"/>
    <p:sldId id="288" r:id="rId14"/>
    <p:sldId id="279" r:id="rId15"/>
    <p:sldId id="292" r:id="rId16"/>
    <p:sldId id="289" r:id="rId17"/>
    <p:sldId id="293" r:id="rId18"/>
    <p:sldId id="269" r:id="rId19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62BDE-90F4-4A9E-907B-B8C56C6DE394}" v="28" dt="2025-05-09T07:43:57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 Gamba" userId="e2afbcf2-bbef-4245-80dc-c0145983fe80" providerId="ADAL" clId="{BB762BDE-90F4-4A9E-907B-B8C56C6DE394}"/>
    <pc:docChg chg="undo redo custSel addSld delSld modSld sldOrd">
      <pc:chgData name="Alexandra  Gamba" userId="e2afbcf2-bbef-4245-80dc-c0145983fe80" providerId="ADAL" clId="{BB762BDE-90F4-4A9E-907B-B8C56C6DE394}" dt="2025-05-09T07:46:07.367" v="6493" actId="1076"/>
      <pc:docMkLst>
        <pc:docMk/>
      </pc:docMkLst>
      <pc:sldChg chg="addSp delSp modSp mod">
        <pc:chgData name="Alexandra  Gamba" userId="e2afbcf2-bbef-4245-80dc-c0145983fe80" providerId="ADAL" clId="{BB762BDE-90F4-4A9E-907B-B8C56C6DE394}" dt="2025-04-09T09:03:08.688" v="5" actId="1076"/>
        <pc:sldMkLst>
          <pc:docMk/>
          <pc:sldMk cId="2664951801" sldId="257"/>
        </pc:sldMkLst>
        <pc:picChg chg="add mod modCrop">
          <ac:chgData name="Alexandra  Gamba" userId="e2afbcf2-bbef-4245-80dc-c0145983fe80" providerId="ADAL" clId="{BB762BDE-90F4-4A9E-907B-B8C56C6DE394}" dt="2025-04-09T09:03:08.688" v="5" actId="1076"/>
          <ac:picMkLst>
            <pc:docMk/>
            <pc:sldMk cId="2664951801" sldId="257"/>
            <ac:picMk id="5" creationId="{0D98F2E1-857C-2769-E515-3B78EAC8014B}"/>
          </ac:picMkLst>
        </pc:picChg>
      </pc:sldChg>
      <pc:sldChg chg="del">
        <pc:chgData name="Alexandra  Gamba" userId="e2afbcf2-bbef-4245-80dc-c0145983fe80" providerId="ADAL" clId="{BB762BDE-90F4-4A9E-907B-B8C56C6DE394}" dt="2025-04-09T09:26:01.475" v="242" actId="47"/>
        <pc:sldMkLst>
          <pc:docMk/>
          <pc:sldMk cId="3493247591" sldId="259"/>
        </pc:sldMkLst>
      </pc:sldChg>
      <pc:sldChg chg="modSp mod">
        <pc:chgData name="Alexandra  Gamba" userId="e2afbcf2-bbef-4245-80dc-c0145983fe80" providerId="ADAL" clId="{BB762BDE-90F4-4A9E-907B-B8C56C6DE394}" dt="2025-04-09T10:23:22.612" v="1029" actId="20577"/>
        <pc:sldMkLst>
          <pc:docMk/>
          <pc:sldMk cId="3941200535" sldId="269"/>
        </pc:sldMkLst>
        <pc:spChg chg="mod">
          <ac:chgData name="Alexandra  Gamba" userId="e2afbcf2-bbef-4245-80dc-c0145983fe80" providerId="ADAL" clId="{BB762BDE-90F4-4A9E-907B-B8C56C6DE394}" dt="2025-04-09T10:23:22.612" v="1029" actId="20577"/>
          <ac:spMkLst>
            <pc:docMk/>
            <pc:sldMk cId="3941200535" sldId="269"/>
            <ac:spMk id="3" creationId="{646BDF07-F268-FE93-BE43-B7F030A0AF13}"/>
          </ac:spMkLst>
        </pc:spChg>
      </pc:sldChg>
      <pc:sldChg chg="addSp delSp modSp mod">
        <pc:chgData name="Alexandra  Gamba" userId="e2afbcf2-bbef-4245-80dc-c0145983fe80" providerId="ADAL" clId="{BB762BDE-90F4-4A9E-907B-B8C56C6DE394}" dt="2025-04-09T09:25:44.181" v="241" actId="20577"/>
        <pc:sldMkLst>
          <pc:docMk/>
          <pc:sldMk cId="3721321531" sldId="273"/>
        </pc:sldMkLst>
        <pc:spChg chg="mod">
          <ac:chgData name="Alexandra  Gamba" userId="e2afbcf2-bbef-4245-80dc-c0145983fe80" providerId="ADAL" clId="{BB762BDE-90F4-4A9E-907B-B8C56C6DE394}" dt="2025-04-09T09:25:44.181" v="241" actId="20577"/>
          <ac:spMkLst>
            <pc:docMk/>
            <pc:sldMk cId="3721321531" sldId="273"/>
            <ac:spMk id="4" creationId="{1875EA2D-D945-D47B-54E5-2C5CE615F6B9}"/>
          </ac:spMkLst>
        </pc:spChg>
        <pc:picChg chg="add mod modCrop">
          <ac:chgData name="Alexandra  Gamba" userId="e2afbcf2-bbef-4245-80dc-c0145983fe80" providerId="ADAL" clId="{BB762BDE-90F4-4A9E-907B-B8C56C6DE394}" dt="2025-04-09T09:08:36.458" v="17" actId="1076"/>
          <ac:picMkLst>
            <pc:docMk/>
            <pc:sldMk cId="3721321531" sldId="273"/>
            <ac:picMk id="10" creationId="{76BED3AC-3BA1-1952-6431-BDFAEFA105DF}"/>
          </ac:picMkLst>
        </pc:picChg>
      </pc:sldChg>
      <pc:sldChg chg="addSp delSp modSp mod">
        <pc:chgData name="Alexandra  Gamba" userId="e2afbcf2-bbef-4245-80dc-c0145983fe80" providerId="ADAL" clId="{BB762BDE-90F4-4A9E-907B-B8C56C6DE394}" dt="2025-04-09T10:21:25.427" v="965" actId="1076"/>
        <pc:sldMkLst>
          <pc:docMk/>
          <pc:sldMk cId="2409585673" sldId="275"/>
        </pc:sldMkLst>
        <pc:spChg chg="mod">
          <ac:chgData name="Alexandra  Gamba" userId="e2afbcf2-bbef-4245-80dc-c0145983fe80" providerId="ADAL" clId="{BB762BDE-90F4-4A9E-907B-B8C56C6DE394}" dt="2025-04-09T10:20:51.746" v="961" actId="20577"/>
          <ac:spMkLst>
            <pc:docMk/>
            <pc:sldMk cId="2409585673" sldId="275"/>
            <ac:spMk id="2" creationId="{0B2A3B7E-9792-0E97-9AA7-EFFF52510173}"/>
          </ac:spMkLst>
        </pc:spChg>
        <pc:spChg chg="mod">
          <ac:chgData name="Alexandra  Gamba" userId="e2afbcf2-bbef-4245-80dc-c0145983fe80" providerId="ADAL" clId="{BB762BDE-90F4-4A9E-907B-B8C56C6DE394}" dt="2025-04-09T10:21:15.950" v="964" actId="1076"/>
          <ac:spMkLst>
            <pc:docMk/>
            <pc:sldMk cId="2409585673" sldId="275"/>
            <ac:spMk id="9" creationId="{BFDAB9A7-5186-2A29-0165-C779C767820C}"/>
          </ac:spMkLst>
        </pc:spChg>
        <pc:picChg chg="add mod">
          <ac:chgData name="Alexandra  Gamba" userId="e2afbcf2-bbef-4245-80dc-c0145983fe80" providerId="ADAL" clId="{BB762BDE-90F4-4A9E-907B-B8C56C6DE394}" dt="2025-04-09T10:21:25.427" v="965" actId="1076"/>
          <ac:picMkLst>
            <pc:docMk/>
            <pc:sldMk cId="2409585673" sldId="275"/>
            <ac:picMk id="8" creationId="{C1C63442-FB5E-F6BB-4087-2E724125E3F1}"/>
          </ac:picMkLst>
        </pc:picChg>
      </pc:sldChg>
      <pc:sldChg chg="addSp delSp modSp mod ord">
        <pc:chgData name="Alexandra  Gamba" userId="e2afbcf2-bbef-4245-80dc-c0145983fe80" providerId="ADAL" clId="{BB762BDE-90F4-4A9E-907B-B8C56C6DE394}" dt="2025-05-09T07:46:07.367" v="6493" actId="1076"/>
        <pc:sldMkLst>
          <pc:docMk/>
          <pc:sldMk cId="721261446" sldId="276"/>
        </pc:sldMkLst>
        <pc:spChg chg="mod">
          <ac:chgData name="Alexandra  Gamba" userId="e2afbcf2-bbef-4245-80dc-c0145983fe80" providerId="ADAL" clId="{BB762BDE-90F4-4A9E-907B-B8C56C6DE394}" dt="2025-04-10T08:31:13.277" v="2614" actId="20577"/>
          <ac:spMkLst>
            <pc:docMk/>
            <pc:sldMk cId="721261446" sldId="276"/>
            <ac:spMk id="2" creationId="{69B916AE-8669-5656-2903-0923EE7F4670}"/>
          </ac:spMkLst>
        </pc:spChg>
        <pc:spChg chg="add del mod">
          <ac:chgData name="Alexandra  Gamba" userId="e2afbcf2-bbef-4245-80dc-c0145983fe80" providerId="ADAL" clId="{BB762BDE-90F4-4A9E-907B-B8C56C6DE394}" dt="2025-05-09T07:45:55.030" v="6492" actId="478"/>
          <ac:spMkLst>
            <pc:docMk/>
            <pc:sldMk cId="721261446" sldId="276"/>
            <ac:spMk id="5" creationId="{83A315D6-0C0C-FFAF-1901-205CE3084A1F}"/>
          </ac:spMkLst>
        </pc:spChg>
        <pc:spChg chg="mod">
          <ac:chgData name="Alexandra  Gamba" userId="e2afbcf2-bbef-4245-80dc-c0145983fe80" providerId="ADAL" clId="{BB762BDE-90F4-4A9E-907B-B8C56C6DE394}" dt="2025-05-09T07:46:07.367" v="6493" actId="1076"/>
          <ac:spMkLst>
            <pc:docMk/>
            <pc:sldMk cId="721261446" sldId="276"/>
            <ac:spMk id="9" creationId="{41D36CCC-0498-F4CF-96CE-07A0F4B84933}"/>
          </ac:spMkLst>
        </pc:spChg>
        <pc:picChg chg="add mod">
          <ac:chgData name="Alexandra  Gamba" userId="e2afbcf2-bbef-4245-80dc-c0145983fe80" providerId="ADAL" clId="{BB762BDE-90F4-4A9E-907B-B8C56C6DE394}" dt="2025-04-10T08:12:40.242" v="2066" actId="962"/>
          <ac:picMkLst>
            <pc:docMk/>
            <pc:sldMk cId="721261446" sldId="276"/>
            <ac:picMk id="8" creationId="{7246422C-3849-A404-E0AC-7732B85BDEAC}"/>
          </ac:picMkLst>
        </pc:picChg>
        <pc:picChg chg="add mod">
          <ac:chgData name="Alexandra  Gamba" userId="e2afbcf2-bbef-4245-80dc-c0145983fe80" providerId="ADAL" clId="{BB762BDE-90F4-4A9E-907B-B8C56C6DE394}" dt="2025-04-10T08:13:07.925" v="2071" actId="1076"/>
          <ac:picMkLst>
            <pc:docMk/>
            <pc:sldMk cId="721261446" sldId="276"/>
            <ac:picMk id="15" creationId="{C4F943CC-DD28-45F0-3205-DF9B88860626}"/>
          </ac:picMkLst>
        </pc:picChg>
      </pc:sldChg>
      <pc:sldChg chg="addSp delSp modSp mod">
        <pc:chgData name="Alexandra  Gamba" userId="e2afbcf2-bbef-4245-80dc-c0145983fe80" providerId="ADAL" clId="{BB762BDE-90F4-4A9E-907B-B8C56C6DE394}" dt="2025-04-09T10:17:42.284" v="790" actId="20577"/>
        <pc:sldMkLst>
          <pc:docMk/>
          <pc:sldMk cId="3061837694" sldId="278"/>
        </pc:sldMkLst>
        <pc:spChg chg="mod">
          <ac:chgData name="Alexandra  Gamba" userId="e2afbcf2-bbef-4245-80dc-c0145983fe80" providerId="ADAL" clId="{BB762BDE-90F4-4A9E-907B-B8C56C6DE394}" dt="2025-04-09T10:17:42.284" v="790" actId="20577"/>
          <ac:spMkLst>
            <pc:docMk/>
            <pc:sldMk cId="3061837694" sldId="278"/>
            <ac:spMk id="9" creationId="{8AABD64B-BFDC-3C79-F6E1-C615C7AB6869}"/>
          </ac:spMkLst>
        </pc:spChg>
        <pc:picChg chg="add mod">
          <ac:chgData name="Alexandra  Gamba" userId="e2afbcf2-bbef-4245-80dc-c0145983fe80" providerId="ADAL" clId="{BB762BDE-90F4-4A9E-907B-B8C56C6DE394}" dt="2025-04-09T09:29:19.215" v="254" actId="1076"/>
          <ac:picMkLst>
            <pc:docMk/>
            <pc:sldMk cId="3061837694" sldId="278"/>
            <ac:picMk id="10" creationId="{A1751EB3-2149-FD81-E54A-FB506C5D58A8}"/>
          </ac:picMkLst>
        </pc:picChg>
        <pc:picChg chg="add mod">
          <ac:chgData name="Alexandra  Gamba" userId="e2afbcf2-bbef-4245-80dc-c0145983fe80" providerId="ADAL" clId="{BB762BDE-90F4-4A9E-907B-B8C56C6DE394}" dt="2025-04-09T09:40:00.569" v="259" actId="1076"/>
          <ac:picMkLst>
            <pc:docMk/>
            <pc:sldMk cId="3061837694" sldId="278"/>
            <ac:picMk id="15" creationId="{72585B62-9B4C-2AA6-633C-7193C0FB0BB7}"/>
          </ac:picMkLst>
        </pc:picChg>
      </pc:sldChg>
      <pc:sldChg chg="addSp delSp modSp mod ord">
        <pc:chgData name="Alexandra  Gamba" userId="e2afbcf2-bbef-4245-80dc-c0145983fe80" providerId="ADAL" clId="{BB762BDE-90F4-4A9E-907B-B8C56C6DE394}" dt="2025-04-10T12:57:20.114" v="4613" actId="1076"/>
        <pc:sldMkLst>
          <pc:docMk/>
          <pc:sldMk cId="523283341" sldId="279"/>
        </pc:sldMkLst>
        <pc:spChg chg="mod">
          <ac:chgData name="Alexandra  Gamba" userId="e2afbcf2-bbef-4245-80dc-c0145983fe80" providerId="ADAL" clId="{BB762BDE-90F4-4A9E-907B-B8C56C6DE394}" dt="2025-04-10T12:25:45.075" v="4224" actId="20577"/>
          <ac:spMkLst>
            <pc:docMk/>
            <pc:sldMk cId="523283341" sldId="279"/>
            <ac:spMk id="2" creationId="{32DEF300-B8AD-11D1-F81C-8D2B16683F0C}"/>
          </ac:spMkLst>
        </pc:spChg>
        <pc:spChg chg="mod">
          <ac:chgData name="Alexandra  Gamba" userId="e2afbcf2-bbef-4245-80dc-c0145983fe80" providerId="ADAL" clId="{BB762BDE-90F4-4A9E-907B-B8C56C6DE394}" dt="2025-04-10T12:57:20.114" v="4613" actId="1076"/>
          <ac:spMkLst>
            <pc:docMk/>
            <pc:sldMk cId="523283341" sldId="279"/>
            <ac:spMk id="9" creationId="{4FAE9F04-BBB1-63BA-5871-83175CE319BE}"/>
          </ac:spMkLst>
        </pc:spChg>
        <pc:picChg chg="add mod">
          <ac:chgData name="Alexandra  Gamba" userId="e2afbcf2-bbef-4245-80dc-c0145983fe80" providerId="ADAL" clId="{BB762BDE-90F4-4A9E-907B-B8C56C6DE394}" dt="2025-04-09T10:22:04.888" v="974" actId="962"/>
          <ac:picMkLst>
            <pc:docMk/>
            <pc:sldMk cId="523283341" sldId="279"/>
            <ac:picMk id="10" creationId="{B7A2A48B-3AAB-4BA2-DA59-5369A75AC5A0}"/>
          </ac:picMkLst>
        </pc:picChg>
        <pc:picChg chg="add mod">
          <ac:chgData name="Alexandra  Gamba" userId="e2afbcf2-bbef-4245-80dc-c0145983fe80" providerId="ADAL" clId="{BB762BDE-90F4-4A9E-907B-B8C56C6DE394}" dt="2025-04-09T10:22:18.570" v="979" actId="962"/>
          <ac:picMkLst>
            <pc:docMk/>
            <pc:sldMk cId="523283341" sldId="279"/>
            <ac:picMk id="15" creationId="{6AA1A7E0-C785-A27D-E8DC-F17A380D662B}"/>
          </ac:picMkLst>
        </pc:picChg>
      </pc:sldChg>
      <pc:sldChg chg="del">
        <pc:chgData name="Alexandra  Gamba" userId="e2afbcf2-bbef-4245-80dc-c0145983fe80" providerId="ADAL" clId="{BB762BDE-90F4-4A9E-907B-B8C56C6DE394}" dt="2025-04-09T09:26:05.973" v="245" actId="47"/>
        <pc:sldMkLst>
          <pc:docMk/>
          <pc:sldMk cId="3036610794" sldId="280"/>
        </pc:sldMkLst>
      </pc:sldChg>
      <pc:sldChg chg="addSp delSp modSp del mod ord">
        <pc:chgData name="Alexandra  Gamba" userId="e2afbcf2-bbef-4245-80dc-c0145983fe80" providerId="ADAL" clId="{BB762BDE-90F4-4A9E-907B-B8C56C6DE394}" dt="2025-04-09T10:22:59.318" v="985" actId="47"/>
        <pc:sldMkLst>
          <pc:docMk/>
          <pc:sldMk cId="2603936818" sldId="282"/>
        </pc:sldMkLst>
      </pc:sldChg>
      <pc:sldChg chg="modSp mod">
        <pc:chgData name="Alexandra  Gamba" userId="e2afbcf2-bbef-4245-80dc-c0145983fe80" providerId="ADAL" clId="{BB762BDE-90F4-4A9E-907B-B8C56C6DE394}" dt="2025-04-10T12:16:23.252" v="3524" actId="20577"/>
        <pc:sldMkLst>
          <pc:docMk/>
          <pc:sldMk cId="3935163047" sldId="283"/>
        </pc:sldMkLst>
        <pc:spChg chg="mod">
          <ac:chgData name="Alexandra  Gamba" userId="e2afbcf2-bbef-4245-80dc-c0145983fe80" providerId="ADAL" clId="{BB762BDE-90F4-4A9E-907B-B8C56C6DE394}" dt="2025-04-10T12:16:23.252" v="3524" actId="20577"/>
          <ac:spMkLst>
            <pc:docMk/>
            <pc:sldMk cId="3935163047" sldId="283"/>
            <ac:spMk id="9" creationId="{B59D6591-6699-035A-51FA-9DF6AC5D6150}"/>
          </ac:spMkLst>
        </pc:spChg>
      </pc:sldChg>
      <pc:sldChg chg="addSp delSp modSp mod ord">
        <pc:chgData name="Alexandra  Gamba" userId="e2afbcf2-bbef-4245-80dc-c0145983fe80" providerId="ADAL" clId="{BB762BDE-90F4-4A9E-907B-B8C56C6DE394}" dt="2025-04-10T08:41:17.030" v="3259" actId="20577"/>
        <pc:sldMkLst>
          <pc:docMk/>
          <pc:sldMk cId="833809872" sldId="284"/>
        </pc:sldMkLst>
        <pc:spChg chg="mod">
          <ac:chgData name="Alexandra  Gamba" userId="e2afbcf2-bbef-4245-80dc-c0145983fe80" providerId="ADAL" clId="{BB762BDE-90F4-4A9E-907B-B8C56C6DE394}" dt="2025-04-10T08:31:20.384" v="2624" actId="20577"/>
          <ac:spMkLst>
            <pc:docMk/>
            <pc:sldMk cId="833809872" sldId="284"/>
            <ac:spMk id="2" creationId="{6767CEC8-0BA8-F113-F52D-6E675E2FE637}"/>
          </ac:spMkLst>
        </pc:spChg>
        <pc:spChg chg="mod">
          <ac:chgData name="Alexandra  Gamba" userId="e2afbcf2-bbef-4245-80dc-c0145983fe80" providerId="ADAL" clId="{BB762BDE-90F4-4A9E-907B-B8C56C6DE394}" dt="2025-04-10T08:41:17.030" v="3259" actId="20577"/>
          <ac:spMkLst>
            <pc:docMk/>
            <pc:sldMk cId="833809872" sldId="284"/>
            <ac:spMk id="9" creationId="{A60A7A25-25DD-14C1-6BC8-5080A3EB63A4}"/>
          </ac:spMkLst>
        </pc:spChg>
        <pc:picChg chg="add mod">
          <ac:chgData name="Alexandra  Gamba" userId="e2afbcf2-bbef-4245-80dc-c0145983fe80" providerId="ADAL" clId="{BB762BDE-90F4-4A9E-907B-B8C56C6DE394}" dt="2025-04-10T08:32:54.373" v="2629" actId="1076"/>
          <ac:picMkLst>
            <pc:docMk/>
            <pc:sldMk cId="833809872" sldId="284"/>
            <ac:picMk id="10" creationId="{4DDCD55B-33A0-AC64-559B-070AC596D355}"/>
          </ac:picMkLst>
        </pc:picChg>
      </pc:sldChg>
      <pc:sldChg chg="del">
        <pc:chgData name="Alexandra  Gamba" userId="e2afbcf2-bbef-4245-80dc-c0145983fe80" providerId="ADAL" clId="{BB762BDE-90F4-4A9E-907B-B8C56C6DE394}" dt="2025-04-09T09:26:02.883" v="243" actId="47"/>
        <pc:sldMkLst>
          <pc:docMk/>
          <pc:sldMk cId="3495549538" sldId="285"/>
        </pc:sldMkLst>
      </pc:sldChg>
      <pc:sldChg chg="del">
        <pc:chgData name="Alexandra  Gamba" userId="e2afbcf2-bbef-4245-80dc-c0145983fe80" providerId="ADAL" clId="{BB762BDE-90F4-4A9E-907B-B8C56C6DE394}" dt="2025-04-09T09:26:04.454" v="244" actId="47"/>
        <pc:sldMkLst>
          <pc:docMk/>
          <pc:sldMk cId="551915315" sldId="286"/>
        </pc:sldMkLst>
      </pc:sldChg>
      <pc:sldChg chg="del">
        <pc:chgData name="Alexandra  Gamba" userId="e2afbcf2-bbef-4245-80dc-c0145983fe80" providerId="ADAL" clId="{BB762BDE-90F4-4A9E-907B-B8C56C6DE394}" dt="2025-04-09T09:26:07.232" v="246" actId="47"/>
        <pc:sldMkLst>
          <pc:docMk/>
          <pc:sldMk cId="251698192" sldId="287"/>
        </pc:sldMkLst>
      </pc:sldChg>
      <pc:sldChg chg="addSp delSp modSp mod">
        <pc:chgData name="Alexandra  Gamba" userId="e2afbcf2-bbef-4245-80dc-c0145983fe80" providerId="ADAL" clId="{BB762BDE-90F4-4A9E-907B-B8C56C6DE394}" dt="2025-04-10T12:25:56.059" v="4226" actId="1076"/>
        <pc:sldMkLst>
          <pc:docMk/>
          <pc:sldMk cId="2931690435" sldId="288"/>
        </pc:sldMkLst>
        <pc:spChg chg="mod">
          <ac:chgData name="Alexandra  Gamba" userId="e2afbcf2-bbef-4245-80dc-c0145983fe80" providerId="ADAL" clId="{BB762BDE-90F4-4A9E-907B-B8C56C6DE394}" dt="2025-04-10T12:25:38.471" v="4209" actId="20577"/>
          <ac:spMkLst>
            <pc:docMk/>
            <pc:sldMk cId="2931690435" sldId="288"/>
            <ac:spMk id="2" creationId="{EB18E6D8-FBB6-4DA2-6DB8-E1B44D66C505}"/>
          </ac:spMkLst>
        </pc:spChg>
        <pc:spChg chg="mod">
          <ac:chgData name="Alexandra  Gamba" userId="e2afbcf2-bbef-4245-80dc-c0145983fe80" providerId="ADAL" clId="{BB762BDE-90F4-4A9E-907B-B8C56C6DE394}" dt="2025-04-10T12:25:56.059" v="4226" actId="1076"/>
          <ac:spMkLst>
            <pc:docMk/>
            <pc:sldMk cId="2931690435" sldId="288"/>
            <ac:spMk id="9" creationId="{4CC51E37-7C36-17B2-F045-672ADED7C6D2}"/>
          </ac:spMkLst>
        </pc:spChg>
        <pc:picChg chg="add mod">
          <ac:chgData name="Alexandra  Gamba" userId="e2afbcf2-bbef-4245-80dc-c0145983fe80" providerId="ADAL" clId="{BB762BDE-90F4-4A9E-907B-B8C56C6DE394}" dt="2025-04-10T12:16:55.909" v="3528" actId="27614"/>
          <ac:picMkLst>
            <pc:docMk/>
            <pc:sldMk cId="2931690435" sldId="288"/>
            <ac:picMk id="8" creationId="{82386631-7CDD-3B15-805E-A4C1F8EAA23F}"/>
          </ac:picMkLst>
        </pc:picChg>
        <pc:picChg chg="add mod">
          <ac:chgData name="Alexandra  Gamba" userId="e2afbcf2-bbef-4245-80dc-c0145983fe80" providerId="ADAL" clId="{BB762BDE-90F4-4A9E-907B-B8C56C6DE394}" dt="2025-04-10T12:17:15.549" v="3534" actId="1076"/>
          <ac:picMkLst>
            <pc:docMk/>
            <pc:sldMk cId="2931690435" sldId="288"/>
            <ac:picMk id="15" creationId="{2098318E-8BC7-8DB0-95F3-6BE8DA9FEA78}"/>
          </ac:picMkLst>
        </pc:picChg>
      </pc:sldChg>
      <pc:sldChg chg="addSp delSp modSp mod">
        <pc:chgData name="Alexandra  Gamba" userId="e2afbcf2-bbef-4245-80dc-c0145983fe80" providerId="ADAL" clId="{BB762BDE-90F4-4A9E-907B-B8C56C6DE394}" dt="2025-04-10T13:17:32.924" v="5871" actId="1076"/>
        <pc:sldMkLst>
          <pc:docMk/>
          <pc:sldMk cId="2089276259" sldId="289"/>
        </pc:sldMkLst>
        <pc:spChg chg="mod">
          <ac:chgData name="Alexandra  Gamba" userId="e2afbcf2-bbef-4245-80dc-c0145983fe80" providerId="ADAL" clId="{BB762BDE-90F4-4A9E-907B-B8C56C6DE394}" dt="2025-04-10T13:06:28.807" v="5186" actId="20577"/>
          <ac:spMkLst>
            <pc:docMk/>
            <pc:sldMk cId="2089276259" sldId="289"/>
            <ac:spMk id="2" creationId="{353329B9-65C4-C1C1-C497-C85BB0F0B004}"/>
          </ac:spMkLst>
        </pc:spChg>
        <pc:spChg chg="mod">
          <ac:chgData name="Alexandra  Gamba" userId="e2afbcf2-bbef-4245-80dc-c0145983fe80" providerId="ADAL" clId="{BB762BDE-90F4-4A9E-907B-B8C56C6DE394}" dt="2025-04-10T13:17:32.924" v="5871" actId="1076"/>
          <ac:spMkLst>
            <pc:docMk/>
            <pc:sldMk cId="2089276259" sldId="289"/>
            <ac:spMk id="9" creationId="{E9A11B0C-35AF-8DA8-C052-60B60325066C}"/>
          </ac:spMkLst>
        </pc:spChg>
        <pc:picChg chg="add mod">
          <ac:chgData name="Alexandra  Gamba" userId="e2afbcf2-bbef-4245-80dc-c0145983fe80" providerId="ADAL" clId="{BB762BDE-90F4-4A9E-907B-B8C56C6DE394}" dt="2025-04-10T13:05:37.001" v="5172" actId="962"/>
          <ac:picMkLst>
            <pc:docMk/>
            <pc:sldMk cId="2089276259" sldId="289"/>
            <ac:picMk id="8" creationId="{61C42CDA-DFD0-E451-5CFB-27DE48295517}"/>
          </ac:picMkLst>
        </pc:picChg>
        <pc:picChg chg="add mod">
          <ac:chgData name="Alexandra  Gamba" userId="e2afbcf2-bbef-4245-80dc-c0145983fe80" providerId="ADAL" clId="{BB762BDE-90F4-4A9E-907B-B8C56C6DE394}" dt="2025-04-10T13:06:02.311" v="5177" actId="1076"/>
          <ac:picMkLst>
            <pc:docMk/>
            <pc:sldMk cId="2089276259" sldId="289"/>
            <ac:picMk id="15" creationId="{C65E6F53-FB5D-E0F5-5A31-0CCEDC53F649}"/>
          </ac:picMkLst>
        </pc:picChg>
      </pc:sldChg>
      <pc:sldChg chg="addSp delSp modSp add mod">
        <pc:chgData name="Alexandra  Gamba" userId="e2afbcf2-bbef-4245-80dc-c0145983fe80" providerId="ADAL" clId="{BB762BDE-90F4-4A9E-907B-B8C56C6DE394}" dt="2025-04-09T11:45:40.084" v="1632" actId="1076"/>
        <pc:sldMkLst>
          <pc:docMk/>
          <pc:sldMk cId="1260396339" sldId="290"/>
        </pc:sldMkLst>
        <pc:spChg chg="mod">
          <ac:chgData name="Alexandra  Gamba" userId="e2afbcf2-bbef-4245-80dc-c0145983fe80" providerId="ADAL" clId="{BB762BDE-90F4-4A9E-907B-B8C56C6DE394}" dt="2025-04-09T10:23:48.991" v="1051" actId="20577"/>
          <ac:spMkLst>
            <pc:docMk/>
            <pc:sldMk cId="1260396339" sldId="290"/>
            <ac:spMk id="2" creationId="{5A5E7F29-F620-EFE9-6C81-18D9D5489380}"/>
          </ac:spMkLst>
        </pc:spChg>
        <pc:spChg chg="mod">
          <ac:chgData name="Alexandra  Gamba" userId="e2afbcf2-bbef-4245-80dc-c0145983fe80" providerId="ADAL" clId="{BB762BDE-90F4-4A9E-907B-B8C56C6DE394}" dt="2025-04-09T11:45:40.084" v="1632" actId="1076"/>
          <ac:spMkLst>
            <pc:docMk/>
            <pc:sldMk cId="1260396339" sldId="290"/>
            <ac:spMk id="9" creationId="{CA2711F8-6F26-2E92-981B-993661B810FD}"/>
          </ac:spMkLst>
        </pc:spChg>
        <pc:picChg chg="add mod">
          <ac:chgData name="Alexandra  Gamba" userId="e2afbcf2-bbef-4245-80dc-c0145983fe80" providerId="ADAL" clId="{BB762BDE-90F4-4A9E-907B-B8C56C6DE394}" dt="2025-04-09T10:36:06.856" v="1056" actId="962"/>
          <ac:picMkLst>
            <pc:docMk/>
            <pc:sldMk cId="1260396339" sldId="290"/>
            <ac:picMk id="8" creationId="{63629CBC-908B-0915-6A66-BC3C256C0B3E}"/>
          </ac:picMkLst>
        </pc:picChg>
        <pc:picChg chg="add mod">
          <ac:chgData name="Alexandra  Gamba" userId="e2afbcf2-bbef-4245-80dc-c0145983fe80" providerId="ADAL" clId="{BB762BDE-90F4-4A9E-907B-B8C56C6DE394}" dt="2025-04-09T10:36:24.826" v="1061" actId="962"/>
          <ac:picMkLst>
            <pc:docMk/>
            <pc:sldMk cId="1260396339" sldId="290"/>
            <ac:picMk id="15" creationId="{0AF4CB4F-D248-D117-A848-3D6652117FB7}"/>
          </ac:picMkLst>
        </pc:picChg>
      </pc:sldChg>
      <pc:sldChg chg="addSp delSp modSp add mod">
        <pc:chgData name="Alexandra  Gamba" userId="e2afbcf2-bbef-4245-80dc-c0145983fe80" providerId="ADAL" clId="{BB762BDE-90F4-4A9E-907B-B8C56C6DE394}" dt="2025-04-10T08:03:07.991" v="2050" actId="20577"/>
        <pc:sldMkLst>
          <pc:docMk/>
          <pc:sldMk cId="2054093762" sldId="291"/>
        </pc:sldMkLst>
        <pc:spChg chg="mod">
          <ac:chgData name="Alexandra  Gamba" userId="e2afbcf2-bbef-4245-80dc-c0145983fe80" providerId="ADAL" clId="{BB762BDE-90F4-4A9E-907B-B8C56C6DE394}" dt="2025-04-09T10:36:48.556" v="1103" actId="20577"/>
          <ac:spMkLst>
            <pc:docMk/>
            <pc:sldMk cId="2054093762" sldId="291"/>
            <ac:spMk id="2" creationId="{07F219B8-9CF2-091E-83F1-0BAF30B0EA4B}"/>
          </ac:spMkLst>
        </pc:spChg>
        <pc:spChg chg="mod">
          <ac:chgData name="Alexandra  Gamba" userId="e2afbcf2-bbef-4245-80dc-c0145983fe80" providerId="ADAL" clId="{BB762BDE-90F4-4A9E-907B-B8C56C6DE394}" dt="2025-04-10T08:03:07.991" v="2050" actId="20577"/>
          <ac:spMkLst>
            <pc:docMk/>
            <pc:sldMk cId="2054093762" sldId="291"/>
            <ac:spMk id="9" creationId="{8ECFFDC7-A933-61F3-90A5-29E771D3D2E0}"/>
          </ac:spMkLst>
        </pc:spChg>
        <pc:picChg chg="add mod">
          <ac:chgData name="Alexandra  Gamba" userId="e2afbcf2-bbef-4245-80dc-c0145983fe80" providerId="ADAL" clId="{BB762BDE-90F4-4A9E-907B-B8C56C6DE394}" dt="2025-04-09T10:37:14.382" v="1108" actId="962"/>
          <ac:picMkLst>
            <pc:docMk/>
            <pc:sldMk cId="2054093762" sldId="291"/>
            <ac:picMk id="10" creationId="{F35E4F7C-B1E5-801A-5E45-FC7D208DD00F}"/>
          </ac:picMkLst>
        </pc:picChg>
        <pc:picChg chg="add mod">
          <ac:chgData name="Alexandra  Gamba" userId="e2afbcf2-bbef-4245-80dc-c0145983fe80" providerId="ADAL" clId="{BB762BDE-90F4-4A9E-907B-B8C56C6DE394}" dt="2025-04-09T10:37:34.786" v="1115" actId="1076"/>
          <ac:picMkLst>
            <pc:docMk/>
            <pc:sldMk cId="2054093762" sldId="291"/>
            <ac:picMk id="14" creationId="{8AE63CA8-5C20-B1E9-D251-F905A91788BA}"/>
          </ac:picMkLst>
        </pc:picChg>
      </pc:sldChg>
      <pc:sldChg chg="addSp delSp modSp add mod ord">
        <pc:chgData name="Alexandra  Gamba" userId="e2afbcf2-bbef-4245-80dc-c0145983fe80" providerId="ADAL" clId="{BB762BDE-90F4-4A9E-907B-B8C56C6DE394}" dt="2025-04-10T13:03:30.471" v="5167" actId="1076"/>
        <pc:sldMkLst>
          <pc:docMk/>
          <pc:sldMk cId="1332801724" sldId="292"/>
        </pc:sldMkLst>
        <pc:spChg chg="mod">
          <ac:chgData name="Alexandra  Gamba" userId="e2afbcf2-bbef-4245-80dc-c0145983fe80" providerId="ADAL" clId="{BB762BDE-90F4-4A9E-907B-B8C56C6DE394}" dt="2025-04-10T08:41:55.054" v="3265" actId="20577"/>
          <ac:spMkLst>
            <pc:docMk/>
            <pc:sldMk cId="1332801724" sldId="292"/>
            <ac:spMk id="2" creationId="{114897D7-32FB-91BA-4FB7-EE45F215B8A6}"/>
          </ac:spMkLst>
        </pc:spChg>
        <pc:spChg chg="mod">
          <ac:chgData name="Alexandra  Gamba" userId="e2afbcf2-bbef-4245-80dc-c0145983fe80" providerId="ADAL" clId="{BB762BDE-90F4-4A9E-907B-B8C56C6DE394}" dt="2025-04-10T13:03:30.471" v="5167" actId="1076"/>
          <ac:spMkLst>
            <pc:docMk/>
            <pc:sldMk cId="1332801724" sldId="292"/>
            <ac:spMk id="9" creationId="{F6FC602A-A131-B58B-CED1-F63E6CCA9224}"/>
          </ac:spMkLst>
        </pc:spChg>
        <pc:picChg chg="add mod">
          <ac:chgData name="Alexandra  Gamba" userId="e2afbcf2-bbef-4245-80dc-c0145983fe80" providerId="ADAL" clId="{BB762BDE-90F4-4A9E-907B-B8C56C6DE394}" dt="2025-04-10T12:57:55.834" v="4620" actId="962"/>
          <ac:picMkLst>
            <pc:docMk/>
            <pc:sldMk cId="1332801724" sldId="292"/>
            <ac:picMk id="8" creationId="{85E92EAD-80A1-084F-1682-B119662F0895}"/>
          </ac:picMkLst>
        </pc:picChg>
        <pc:picChg chg="add mod">
          <ac:chgData name="Alexandra  Gamba" userId="e2afbcf2-bbef-4245-80dc-c0145983fe80" providerId="ADAL" clId="{BB762BDE-90F4-4A9E-907B-B8C56C6DE394}" dt="2025-04-10T12:58:31.640" v="4625" actId="1076"/>
          <ac:picMkLst>
            <pc:docMk/>
            <pc:sldMk cId="1332801724" sldId="292"/>
            <ac:picMk id="15" creationId="{26002048-E3C8-EE5B-7177-4FB5F668716B}"/>
          </ac:picMkLst>
        </pc:picChg>
      </pc:sldChg>
      <pc:sldChg chg="addSp delSp modSp add mod">
        <pc:chgData name="Alexandra  Gamba" userId="e2afbcf2-bbef-4245-80dc-c0145983fe80" providerId="ADAL" clId="{BB762BDE-90F4-4A9E-907B-B8C56C6DE394}" dt="2025-05-09T06:41:46.969" v="6369" actId="20577"/>
        <pc:sldMkLst>
          <pc:docMk/>
          <pc:sldMk cId="3083556986" sldId="293"/>
        </pc:sldMkLst>
        <pc:spChg chg="mod">
          <ac:chgData name="Alexandra  Gamba" userId="e2afbcf2-bbef-4245-80dc-c0145983fe80" providerId="ADAL" clId="{BB762BDE-90F4-4A9E-907B-B8C56C6DE394}" dt="2025-04-10T13:06:32.369" v="5188" actId="20577"/>
          <ac:spMkLst>
            <pc:docMk/>
            <pc:sldMk cId="3083556986" sldId="293"/>
            <ac:spMk id="2" creationId="{D971AF2E-E4BD-C6D8-0B1A-8AB5770595B6}"/>
          </ac:spMkLst>
        </pc:spChg>
        <pc:spChg chg="mod">
          <ac:chgData name="Alexandra  Gamba" userId="e2afbcf2-bbef-4245-80dc-c0145983fe80" providerId="ADAL" clId="{BB762BDE-90F4-4A9E-907B-B8C56C6DE394}" dt="2025-05-09T06:41:46.969" v="6369" actId="20577"/>
          <ac:spMkLst>
            <pc:docMk/>
            <pc:sldMk cId="3083556986" sldId="293"/>
            <ac:spMk id="9" creationId="{A81C5862-0F3E-4FC9-E8EC-3A515216F348}"/>
          </ac:spMkLst>
        </pc:spChg>
        <pc:picChg chg="add mod">
          <ac:chgData name="Alexandra  Gamba" userId="e2afbcf2-bbef-4245-80dc-c0145983fe80" providerId="ADAL" clId="{BB762BDE-90F4-4A9E-907B-B8C56C6DE394}" dt="2025-04-10T13:06:49.140" v="5192" actId="27614"/>
          <ac:picMkLst>
            <pc:docMk/>
            <pc:sldMk cId="3083556986" sldId="293"/>
            <ac:picMk id="10" creationId="{5BE56F5A-CF0E-8B3D-39C3-7AC8047F8898}"/>
          </ac:picMkLst>
        </pc:picChg>
        <pc:picChg chg="add mod">
          <ac:chgData name="Alexandra  Gamba" userId="e2afbcf2-bbef-4245-80dc-c0145983fe80" providerId="ADAL" clId="{BB762BDE-90F4-4A9E-907B-B8C56C6DE394}" dt="2025-04-10T13:07:07.511" v="5198" actId="1076"/>
          <ac:picMkLst>
            <pc:docMk/>
            <pc:sldMk cId="3083556986" sldId="293"/>
            <ac:picMk id="14" creationId="{C58B036C-F455-E278-555E-B80ACC720C6A}"/>
          </ac:picMkLst>
        </pc:picChg>
      </pc:sldChg>
    </pc:docChg>
  </pc:docChgLst>
  <pc:docChgLst>
    <pc:chgData name="Alexandra  Gamba" userId="e2afbcf2-bbef-4245-80dc-c0145983fe80" providerId="ADAL" clId="{C80BA669-3C22-4291-848D-178FFD42188D}"/>
    <pc:docChg chg="undo custSel addSld delSld modSld sldOrd">
      <pc:chgData name="Alexandra  Gamba" userId="e2afbcf2-bbef-4245-80dc-c0145983fe80" providerId="ADAL" clId="{C80BA669-3C22-4291-848D-178FFD42188D}" dt="2025-03-14T09:47:10.985" v="135" actId="20577"/>
      <pc:docMkLst>
        <pc:docMk/>
      </pc:docMkLst>
      <pc:sldChg chg="modSp mod">
        <pc:chgData name="Alexandra  Gamba" userId="e2afbcf2-bbef-4245-80dc-c0145983fe80" providerId="ADAL" clId="{C80BA669-3C22-4291-848D-178FFD42188D}" dt="2025-03-14T09:43:30.882" v="7" actId="20577"/>
        <pc:sldMkLst>
          <pc:docMk/>
          <pc:sldMk cId="2664951801" sldId="257"/>
        </pc:sldMkLst>
        <pc:spChg chg="mod">
          <ac:chgData name="Alexandra  Gamba" userId="e2afbcf2-bbef-4245-80dc-c0145983fe80" providerId="ADAL" clId="{C80BA669-3C22-4291-848D-178FFD42188D}" dt="2025-03-14T09:43:30.882" v="7" actId="20577"/>
          <ac:spMkLst>
            <pc:docMk/>
            <pc:sldMk cId="2664951801" sldId="257"/>
            <ac:spMk id="3" creationId="{2EE5EDE4-81BE-4D82-268A-B0BAB52F6F4A}"/>
          </ac:spMkLst>
        </pc:spChg>
      </pc:sldChg>
      <pc:sldChg chg="modSp mod">
        <pc:chgData name="Alexandra  Gamba" userId="e2afbcf2-bbef-4245-80dc-c0145983fe80" providerId="ADAL" clId="{C80BA669-3C22-4291-848D-178FFD42188D}" dt="2025-03-14T09:43:56.360" v="19" actId="20577"/>
        <pc:sldMkLst>
          <pc:docMk/>
          <pc:sldMk cId="3493247591" sldId="259"/>
        </pc:sldMkLst>
      </pc:sldChg>
      <pc:sldChg chg="modSp mod">
        <pc:chgData name="Alexandra  Gamba" userId="e2afbcf2-bbef-4245-80dc-c0145983fe80" providerId="ADAL" clId="{C80BA669-3C22-4291-848D-178FFD42188D}" dt="2025-03-14T09:43:41.952" v="9" actId="20577"/>
        <pc:sldMkLst>
          <pc:docMk/>
          <pc:sldMk cId="3721321531" sldId="273"/>
        </pc:sldMkLst>
        <pc:spChg chg="mod">
          <ac:chgData name="Alexandra  Gamba" userId="e2afbcf2-bbef-4245-80dc-c0145983fe80" providerId="ADAL" clId="{C80BA669-3C22-4291-848D-178FFD42188D}" dt="2025-03-14T09:43:41.952" v="9" actId="20577"/>
          <ac:spMkLst>
            <pc:docMk/>
            <pc:sldMk cId="3721321531" sldId="273"/>
            <ac:spMk id="4" creationId="{1875EA2D-D945-D47B-54E5-2C5CE615F6B9}"/>
          </ac:spMkLst>
        </pc:spChg>
      </pc:sldChg>
      <pc:sldChg chg="del">
        <pc:chgData name="Alexandra  Gamba" userId="e2afbcf2-bbef-4245-80dc-c0145983fe80" providerId="ADAL" clId="{C80BA669-3C22-4291-848D-178FFD42188D}" dt="2025-03-14T09:44:10.523" v="23" actId="47"/>
        <pc:sldMkLst>
          <pc:docMk/>
          <pc:sldMk cId="4113888637" sldId="274"/>
        </pc:sldMkLst>
      </pc:sldChg>
      <pc:sldChg chg="modSp mod">
        <pc:chgData name="Alexandra  Gamba" userId="e2afbcf2-bbef-4245-80dc-c0145983fe80" providerId="ADAL" clId="{C80BA669-3C22-4291-848D-178FFD42188D}" dt="2025-03-14T09:45:29.195" v="77" actId="20577"/>
        <pc:sldMkLst>
          <pc:docMk/>
          <pc:sldMk cId="2409585673" sldId="275"/>
        </pc:sldMkLst>
        <pc:spChg chg="mod">
          <ac:chgData name="Alexandra  Gamba" userId="e2afbcf2-bbef-4245-80dc-c0145983fe80" providerId="ADAL" clId="{C80BA669-3C22-4291-848D-178FFD42188D}" dt="2025-03-14T09:45:29.195" v="77" actId="20577"/>
          <ac:spMkLst>
            <pc:docMk/>
            <pc:sldMk cId="2409585673" sldId="275"/>
            <ac:spMk id="2" creationId="{0B2A3B7E-9792-0E97-9AA7-EFFF52510173}"/>
          </ac:spMkLst>
        </pc:spChg>
      </pc:sldChg>
      <pc:sldChg chg="del">
        <pc:chgData name="Alexandra  Gamba" userId="e2afbcf2-bbef-4245-80dc-c0145983fe80" providerId="ADAL" clId="{C80BA669-3C22-4291-848D-178FFD42188D}" dt="2025-03-14T09:45:20.942" v="69" actId="47"/>
        <pc:sldMkLst>
          <pc:docMk/>
          <pc:sldMk cId="3751378257" sldId="277"/>
        </pc:sldMkLst>
      </pc:sldChg>
      <pc:sldChg chg="modSp mod">
        <pc:chgData name="Alexandra  Gamba" userId="e2afbcf2-bbef-4245-80dc-c0145983fe80" providerId="ADAL" clId="{C80BA669-3C22-4291-848D-178FFD42188D}" dt="2025-03-14T09:45:13.979" v="68" actId="20577"/>
        <pc:sldMkLst>
          <pc:docMk/>
          <pc:sldMk cId="3061837694" sldId="278"/>
        </pc:sldMkLst>
        <pc:spChg chg="mod">
          <ac:chgData name="Alexandra  Gamba" userId="e2afbcf2-bbef-4245-80dc-c0145983fe80" providerId="ADAL" clId="{C80BA669-3C22-4291-848D-178FFD42188D}" dt="2025-03-14T09:45:13.979" v="68" actId="20577"/>
          <ac:spMkLst>
            <pc:docMk/>
            <pc:sldMk cId="3061837694" sldId="278"/>
            <ac:spMk id="9" creationId="{8AABD64B-BFDC-3C79-F6E1-C615C7AB6869}"/>
          </ac:spMkLst>
        </pc:spChg>
      </pc:sldChg>
      <pc:sldChg chg="modSp mod ord">
        <pc:chgData name="Alexandra  Gamba" userId="e2afbcf2-bbef-4245-80dc-c0145983fe80" providerId="ADAL" clId="{C80BA669-3C22-4291-848D-178FFD42188D}" dt="2025-03-14T09:45:05.527" v="66" actId="20577"/>
        <pc:sldMkLst>
          <pc:docMk/>
          <pc:sldMk cId="3036610794" sldId="280"/>
        </pc:sldMkLst>
      </pc:sldChg>
      <pc:sldChg chg="del">
        <pc:chgData name="Alexandra  Gamba" userId="e2afbcf2-bbef-4245-80dc-c0145983fe80" providerId="ADAL" clId="{C80BA669-3C22-4291-848D-178FFD42188D}" dt="2025-03-14T09:44:07.554" v="22" actId="47"/>
        <pc:sldMkLst>
          <pc:docMk/>
          <pc:sldMk cId="1195813359" sldId="281"/>
        </pc:sldMkLst>
      </pc:sldChg>
      <pc:sldChg chg="modSp mod">
        <pc:chgData name="Alexandra  Gamba" userId="e2afbcf2-bbef-4245-80dc-c0145983fe80" providerId="ADAL" clId="{C80BA669-3C22-4291-848D-178FFD42188D}" dt="2025-03-14T09:45:55.624" v="102" actId="20577"/>
        <pc:sldMkLst>
          <pc:docMk/>
          <pc:sldMk cId="2603936818" sldId="282"/>
        </pc:sldMkLst>
      </pc:sldChg>
      <pc:sldChg chg="modSp add mod">
        <pc:chgData name="Alexandra  Gamba" userId="e2afbcf2-bbef-4245-80dc-c0145983fe80" providerId="ADAL" clId="{C80BA669-3C22-4291-848D-178FFD42188D}" dt="2025-03-14T09:44:27.354" v="29" actId="20577"/>
        <pc:sldMkLst>
          <pc:docMk/>
          <pc:sldMk cId="3495549538" sldId="285"/>
        </pc:sldMkLst>
      </pc:sldChg>
      <pc:sldChg chg="modSp add mod">
        <pc:chgData name="Alexandra  Gamba" userId="e2afbcf2-bbef-4245-80dc-c0145983fe80" providerId="ADAL" clId="{C80BA669-3C22-4291-848D-178FFD42188D}" dt="2025-03-14T09:45:35.640" v="85" actId="20577"/>
        <pc:sldMkLst>
          <pc:docMk/>
          <pc:sldMk cId="551915315" sldId="286"/>
        </pc:sldMkLst>
      </pc:sldChg>
      <pc:sldChg chg="modSp add mod ord">
        <pc:chgData name="Alexandra  Gamba" userId="e2afbcf2-bbef-4245-80dc-c0145983fe80" providerId="ADAL" clId="{C80BA669-3C22-4291-848D-178FFD42188D}" dt="2025-03-14T09:44:57.399" v="60"/>
        <pc:sldMkLst>
          <pc:docMk/>
          <pc:sldMk cId="251698192" sldId="287"/>
        </pc:sldMkLst>
      </pc:sldChg>
      <pc:sldChg chg="modSp add mod">
        <pc:chgData name="Alexandra  Gamba" userId="e2afbcf2-bbef-4245-80dc-c0145983fe80" providerId="ADAL" clId="{C80BA669-3C22-4291-848D-178FFD42188D}" dt="2025-03-14T09:46:10.864" v="120" actId="20577"/>
        <pc:sldMkLst>
          <pc:docMk/>
          <pc:sldMk cId="2931690435" sldId="288"/>
        </pc:sldMkLst>
        <pc:spChg chg="mod">
          <ac:chgData name="Alexandra  Gamba" userId="e2afbcf2-bbef-4245-80dc-c0145983fe80" providerId="ADAL" clId="{C80BA669-3C22-4291-848D-178FFD42188D}" dt="2025-03-14T09:46:10.864" v="120" actId="20577"/>
          <ac:spMkLst>
            <pc:docMk/>
            <pc:sldMk cId="2931690435" sldId="288"/>
            <ac:spMk id="2" creationId="{EB18E6D8-FBB6-4DA2-6DB8-E1B44D66C505}"/>
          </ac:spMkLst>
        </pc:spChg>
      </pc:sldChg>
      <pc:sldChg chg="modSp add mod">
        <pc:chgData name="Alexandra  Gamba" userId="e2afbcf2-bbef-4245-80dc-c0145983fe80" providerId="ADAL" clId="{C80BA669-3C22-4291-848D-178FFD42188D}" dt="2025-03-14T09:47:10.985" v="135" actId="20577"/>
        <pc:sldMkLst>
          <pc:docMk/>
          <pc:sldMk cId="2089276259" sldId="289"/>
        </pc:sldMkLst>
        <pc:spChg chg="mod">
          <ac:chgData name="Alexandra  Gamba" userId="e2afbcf2-bbef-4245-80dc-c0145983fe80" providerId="ADAL" clId="{C80BA669-3C22-4291-848D-178FFD42188D}" dt="2025-03-14T09:47:10.985" v="135" actId="20577"/>
          <ac:spMkLst>
            <pc:docMk/>
            <pc:sldMk cId="2089276259" sldId="289"/>
            <ac:spMk id="2" creationId="{353329B9-65C4-C1C1-C497-C85BB0F0B0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D1474-EB96-C2A8-56E7-F81E88459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532FF5-ADB3-B87E-1743-EF4907659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6E51AC-2155-97DF-8505-641FCB59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ACAE70-FD6C-32B1-7641-8B6A218D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5F4068-992F-6824-DCD3-5BB68D38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3768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0F752-560B-4FA1-7FBC-4F3777FA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D49E1E5-CD78-DCAE-7D2E-0FBA2B72D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CAABB2-9DD2-3213-A5E7-4B74B927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40CD10-380D-0587-C6BE-7CACBC95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E5F0D9-3AA6-6295-4D6F-19FFA6D5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8275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E7A5559-D2A2-1528-F22E-22967723B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09A47CA-DE77-5EC2-55E4-7A782AA54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87BD56-64BA-03F0-8C97-A9E30F73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BF37CC-39C2-53EA-60FD-4AF4532F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B24A22-E79A-CB3F-BF5D-D4FCF899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8953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74636-38ED-ACA2-4B29-DEF2EE48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9F0295-7EB9-C649-89A3-D26D8B19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E1D9FE-118D-6129-04E0-45D4EB5C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D4A74C-601F-DB55-E3CB-4FB0673F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33209E-A0AA-7FFC-0CAD-A63CF820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6038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68CA75-D344-B7F6-0B5A-0EB590D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505177-9714-6C33-76B8-D4393569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4881597-AD0C-79F1-BAEF-2FEA063C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782356-C7C5-D585-E66A-CAE5B6EE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EB58A9-D86A-BF21-B39B-2351C3EA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057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2D134D-AF64-B153-32FE-49AD6437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422C3D-8F41-8240-3221-C0539A13E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F0AFB9-B322-FA94-99FB-B0499E623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E1463FD-D6E8-BB30-C44C-BD2F03BE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731696-8E8F-5DC1-DE23-73B661BE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130ED4-C1BA-1C92-CF54-BF6BECA7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0442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D541D3-9A6D-CF55-A289-E2485101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DB40D1-DAF5-42BF-19BC-41165EB50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A1B2E6-2190-16FB-A1A9-0C1BAA267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E41F10-A125-17A3-0C79-B566892F3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5EF8D71-B0C5-8527-5BC0-5F7BF00D2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82FAAB4-89E3-CA8C-A7F7-C6BB636C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79A0CC0-A7EA-7BEF-1AC8-A77984C1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3E3AA75-5A2A-F076-CA75-8EF1A8FA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4921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66DF8E-E8CC-F5DF-0161-2F44C8D6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FA5D98-B303-643D-73DB-B6BB3776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D21201-4EFE-75AE-B77D-2C4D4FBA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33AD29-03A7-2004-4F8B-4C0D5D2F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8110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34E341-612B-EA2B-27B7-0405F590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5E84B1B-7740-8153-1329-EB44DFF9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87D49E5-BEC3-38F1-989C-5E1D6AF1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326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98EF3-B7F6-6A6B-7B82-93BC80A7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BC3BBA-A41E-403D-876D-E6E3F79F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9DF76A-DACB-55A1-F908-408E0758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19EB209-580F-894A-5CF4-A9ED343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8F0B68D-F979-1F74-184A-E2F4763B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9653D6-CBAE-2103-D4DF-FAED4310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699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86310-AE57-750C-0969-FD3D7090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1019074-044B-D50C-00B3-2B5C034DE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D31777-72DA-61A4-DBA1-23488F68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194E67A-8E0E-223F-7B86-358F5B5C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837C753-9ADE-A9ED-19FB-E06BDACC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938131-2146-82E9-3041-814BE138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077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13222-4441-E7A4-76B8-00A12103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389A89-FEC6-47D0-3E4A-FEB0EC314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2A14FD-3DE2-C356-5D3E-FBDFAAB7C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9FA4C-FF63-481C-B94D-47C6F380A080}" type="datetimeFigureOut">
              <a:rPr lang="sv-FI" smtClean="0"/>
              <a:t>09-05-2025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1AFAA4-3BED-8DFC-0E49-CD61A9F9C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1AF501-B676-4FEB-CDE9-DC38D6A3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73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2EE5EDE4-81BE-4D82-268A-B0BAB52F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2" y="3117830"/>
            <a:ext cx="6060332" cy="273347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v-SE" sz="4000" dirty="0">
                <a:latin typeface="Calibri" panose="020F0502020204030204" pitchFamily="34" charset="0"/>
                <a:cs typeface="Calibri" panose="020F0502020204030204" pitchFamily="34" charset="0"/>
              </a:rPr>
              <a:t>Kartläggning av Mariebad</a:t>
            </a:r>
          </a:p>
          <a:p>
            <a:pPr algn="l"/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Alexandra Gamba</a:t>
            </a:r>
            <a:endParaRPr lang="sv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Bildobjekt 41" descr="En orange pusselbit med texten funktionsrätt Åland.">
            <a:extLst>
              <a:ext uri="{FF2B5EF4-FFF2-40B4-BE49-F238E27FC236}">
                <a16:creationId xmlns:a16="http://schemas.microsoft.com/office/drawing/2014/main" id="{826C2E80-9A77-F146-BB9D-B211B419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2" y="537393"/>
            <a:ext cx="4079133" cy="1021522"/>
          </a:xfrm>
          <a:prstGeom prst="rect">
            <a:avLst/>
          </a:prstGeom>
        </p:spPr>
      </p:pic>
      <p:pic>
        <p:nvPicPr>
          <p:cNvPr id="5" name="Bildobjekt 4" descr="En bild som visar himmel, utomhus, moln, träd&#10;&#10;AI-genererat innehåll kan vara felaktigt.">
            <a:extLst>
              <a:ext uri="{FF2B5EF4-FFF2-40B4-BE49-F238E27FC236}">
                <a16:creationId xmlns:a16="http://schemas.microsoft.com/office/drawing/2014/main" id="{0D98F2E1-857C-2769-E515-3B78EAC8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6734378" y="268696"/>
            <a:ext cx="5143500" cy="63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64732-1CB1-B602-67B6-A8C79B021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18E6D8-FBB6-4DA2-6DB8-E1B44D66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Bastu 1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CC51E37-7C36-17B2-F045-672ADED7C6D2}"/>
              </a:ext>
            </a:extLst>
          </p:cNvPr>
          <p:cNvSpPr txBox="1"/>
          <p:nvPr/>
        </p:nvSpPr>
        <p:spPr>
          <a:xfrm>
            <a:off x="3903426" y="1473677"/>
            <a:ext cx="4364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tydlig skylt som hänvisar till att utrymmet är en bastu.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Dörrpassagebredden in till bastun bör vara minst 85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sparkskydd på dörren.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Lösa föremål bör undvikas då de kan utgöra snubbelrisk.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Inne i bastun bör det finnas rum för minst ett hjulförsett hjälpmedel.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bör finnas en vändyta på 150 centimeter i diameter.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Lavens springor bör vara högst 0,5 centimeter.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DDF4DC3D-CB02-1599-7FA9-39684400B428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6BAA2B6B-C38A-2278-2D7D-924DD96C7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virke, Plank, lövträ, av trä&#10;&#10;AI-genererat innehåll kan vara felaktigt.">
            <a:extLst>
              <a:ext uri="{FF2B5EF4-FFF2-40B4-BE49-F238E27FC236}">
                <a16:creationId xmlns:a16="http://schemas.microsoft.com/office/drawing/2014/main" id="{82386631-7CDD-3B15-805E-A4C1F8EAA2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4" y="1560166"/>
            <a:ext cx="3263503" cy="4351338"/>
          </a:xfrm>
        </p:spPr>
      </p:pic>
      <p:pic>
        <p:nvPicPr>
          <p:cNvPr id="15" name="Platshållare för innehåll 14" descr="En bild som visar lövträ, av trä, plywood, inomhus&#10;&#10;AI-genererat innehåll kan vara felaktigt.">
            <a:extLst>
              <a:ext uri="{FF2B5EF4-FFF2-40B4-BE49-F238E27FC236}">
                <a16:creationId xmlns:a16="http://schemas.microsoft.com/office/drawing/2014/main" id="{2098318E-8BC7-8DB0-95F3-6BE8DA9FEA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5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93169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884BB-21C5-5A96-C91C-7AC95A1F6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DEF300-B8AD-11D1-F81C-8D2B1668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Bastu 2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FAE9F04-BBB1-63BA-5871-83175CE319BE}"/>
              </a:ext>
            </a:extLst>
          </p:cNvPr>
          <p:cNvSpPr txBox="1"/>
          <p:nvPr/>
        </p:nvSpPr>
        <p:spPr>
          <a:xfrm>
            <a:off x="4008484" y="1528525"/>
            <a:ext cx="42590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bör inte finnas oskyddade metallbitar i en bastu då dessa kan bli heta och orsaka skada.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främre yttre kanten av laven bör kontrastmarkeras.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Ledstängerna och staketet bör kontrastmarkeras.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knapp för att kasta ånga.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jämnare spridning av värmen gör så att det inte behövs lavar på olika höjder.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finns höj- och sänkbara lavar.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U-formad lav underlättar för personer som kommunicerar med teckenspråk.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BDAC866E-5866-3EC0-E1B4-8EC9B127BCD9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E34C2C08-5C05-DA28-E85B-AB4D8072E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virke, Plank, lövträ, av trä&#10;&#10;AI-genererat innehåll kan vara felaktigt.">
            <a:extLst>
              <a:ext uri="{FF2B5EF4-FFF2-40B4-BE49-F238E27FC236}">
                <a16:creationId xmlns:a16="http://schemas.microsoft.com/office/drawing/2014/main" id="{B7A2A48B-3AAB-4BA2-DA59-5369A75AC5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92698"/>
            <a:ext cx="3263503" cy="4351338"/>
          </a:xfrm>
        </p:spPr>
      </p:pic>
      <p:pic>
        <p:nvPicPr>
          <p:cNvPr id="15" name="Platshållare för innehåll 14" descr="En bild som visar virke, inomhus, lövträ, innertak&#10;&#10;AI-genererat innehåll kan vara felaktigt.">
            <a:extLst>
              <a:ext uri="{FF2B5EF4-FFF2-40B4-BE49-F238E27FC236}">
                <a16:creationId xmlns:a16="http://schemas.microsoft.com/office/drawing/2014/main" id="{6AA1A7E0-C785-A27D-E8DC-F17A380D6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491903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52328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8F0F-7778-DC3D-CBDF-E3BC7BE3F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4897D7-32FB-91BA-4FB7-EE45F215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Dusch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6FC602A-A131-B58B-CED1-F63E6CCA9224}"/>
              </a:ext>
            </a:extLst>
          </p:cNvPr>
          <p:cNvSpPr txBox="1"/>
          <p:nvPr/>
        </p:nvSpPr>
        <p:spPr>
          <a:xfrm>
            <a:off x="3913922" y="2091084"/>
            <a:ext cx="436415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vändyta på 150 centimeter i diameter vid duschen.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Före bastun och innan utgången till simbassängerna  bör det finnas en vändyta på 150 centimeter i diameter.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krokar bör vara kontrastmarkerade. De svarta krokarna mot den mörkblåa färgen särskiljer sig inte tillräckligt.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vertikala </a:t>
            </a:r>
            <a:r>
              <a:rPr lang="sv-S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stödstången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 duschstolen bör vara i en kontrasterande färg.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1CD61EFC-39DD-EE7F-5B0A-220C1AC2D820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27D4A7CE-8DDC-8CB2-07DE-0E9D7902D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inomhus, vägg, badrum, Rörmokeritillbehör&#10;&#10;AI-genererat innehåll kan vara felaktigt.">
            <a:extLst>
              <a:ext uri="{FF2B5EF4-FFF2-40B4-BE49-F238E27FC236}">
                <a16:creationId xmlns:a16="http://schemas.microsoft.com/office/drawing/2014/main" id="{85E92EAD-80A1-084F-1682-B119662F08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4" y="1560166"/>
            <a:ext cx="3263503" cy="4351338"/>
          </a:xfrm>
        </p:spPr>
      </p:pic>
      <p:pic>
        <p:nvPicPr>
          <p:cNvPr id="15" name="Platshållare för innehåll 14" descr="En bild som visar vägg, inomhus, blå, badrum&#10;&#10;AI-genererat innehåll kan vara felaktigt.">
            <a:extLst>
              <a:ext uri="{FF2B5EF4-FFF2-40B4-BE49-F238E27FC236}">
                <a16:creationId xmlns:a16="http://schemas.microsoft.com/office/drawing/2014/main" id="{26002048-E3C8-EE5B-7177-4FB5F66871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5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332801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34B01-FC28-34EA-9B3E-A00B8874D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3329B9-65C4-C1C1-C497-C85BB0F0B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 toalett i omklädningsrum 1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9A11B0C-35AF-8DA8-C052-60B60325066C}"/>
              </a:ext>
            </a:extLst>
          </p:cNvPr>
          <p:cNvSpPr txBox="1"/>
          <p:nvPr/>
        </p:nvSpPr>
        <p:spPr>
          <a:xfrm>
            <a:off x="3924418" y="1532873"/>
            <a:ext cx="436415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Skylten bör vara på väggen och det är viktigt att den kontrasterar väl mot bakgrunden.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Draghandtaget bör vara installerat på en höjd av 80 centimeter från golvnivån.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Sitthöjden bör vara minst 50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bör finnas ett avstånd mellan den bakre väggen och toalettstolen.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Kontraster mellan handfat och toalettsits underlättar.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Armstöden är rostiga och svåra att hantera.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Skötbordet går inte att hanteras med en hand.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Toalettpappret bör vara fäst i armstödet.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8AFA5FDC-A5C1-C655-9994-6F24580B9F28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49FC8BCE-2CD6-43AC-8D85-D34218281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vägg, inomhus, Dörrhandtag, kakel&#10;&#10;AI-genererat innehåll kan vara felaktigt.">
            <a:extLst>
              <a:ext uri="{FF2B5EF4-FFF2-40B4-BE49-F238E27FC236}">
                <a16:creationId xmlns:a16="http://schemas.microsoft.com/office/drawing/2014/main" id="{61C42CDA-DFD0-E451-5CFB-27DE48295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4" y="1560166"/>
            <a:ext cx="3263503" cy="4351338"/>
          </a:xfrm>
        </p:spPr>
      </p:pic>
      <p:pic>
        <p:nvPicPr>
          <p:cNvPr id="15" name="Platshållare för innehåll 14" descr="En bild som visar inomhus, vägg, badrum, Rörmokeritillbehör&#10;&#10;AI-genererat innehåll kan vara felaktigt.">
            <a:extLst>
              <a:ext uri="{FF2B5EF4-FFF2-40B4-BE49-F238E27FC236}">
                <a16:creationId xmlns:a16="http://schemas.microsoft.com/office/drawing/2014/main" id="{C65E6F53-FB5D-E0F5-5A31-0CCEDC53F6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3" y="155513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08927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C5B6-465C-A31E-E74E-3B3C7E93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71AF2E-E4BD-C6D8-0B1A-8AB57705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 toalett i omklädningsrum 2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81C5862-0F3E-4FC9-E8EC-3A515216F348}"/>
              </a:ext>
            </a:extLst>
          </p:cNvPr>
          <p:cNvSpPr txBox="1"/>
          <p:nvPr/>
        </p:nvSpPr>
        <p:spPr>
          <a:xfrm>
            <a:off x="3903426" y="1441399"/>
            <a:ext cx="436415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ett avstånd mellan handfatet och väggen som är minst 40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längre spak på blandaren kan underlätta.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helkroppspegel i en tillgänglig toalett.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Käpphållare och en </a:t>
            </a:r>
            <a:r>
              <a:rPr lang="sv-S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stödstång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 den främre kanten av handfatet bör finnas.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 bör finnas på två olika nivåer. Knappen till återställningsknappen och larmet bör vara tydligt visuellt.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löpa ett snöre längs med golvet så att besökaren kan larma från olika positioner på golvet.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CA80740D-8059-73B2-2FD3-1D9905C50362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077E8362-9FAC-C2C1-9674-BD1C454D4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inomhus, badrum, Rörmokeritillbehör, vägg&#10;&#10;AI-genererat innehåll kan vara felaktigt.">
            <a:extLst>
              <a:ext uri="{FF2B5EF4-FFF2-40B4-BE49-F238E27FC236}">
                <a16:creationId xmlns:a16="http://schemas.microsoft.com/office/drawing/2014/main" id="{5BE56F5A-CF0E-8B3D-39C3-7AC8047F88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4" y="1555135"/>
            <a:ext cx="3263503" cy="4351338"/>
          </a:xfrm>
        </p:spPr>
      </p:pic>
      <p:pic>
        <p:nvPicPr>
          <p:cNvPr id="14" name="Platshållare för innehåll 13" descr="En bild som visar inomhus, Rörmokeritillbehör, vägg, kran&#10;&#10;AI-genererat innehåll kan vara felaktigt.">
            <a:extLst>
              <a:ext uri="{FF2B5EF4-FFF2-40B4-BE49-F238E27FC236}">
                <a16:creationId xmlns:a16="http://schemas.microsoft.com/office/drawing/2014/main" id="{C58B036C-F455-E278-555E-B80ACC720C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5" y="155513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8355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6BDF07-F268-FE93-BE43-B7F030A0A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44575"/>
            <a:ext cx="5181600" cy="3223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I rapporten listas brister och där finns åtgärdsförslag.</a:t>
            </a: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latshållare för innehåll 11" descr="En förgätmigej med lila bakgrund.">
            <a:extLst>
              <a:ext uri="{FF2B5EF4-FFF2-40B4-BE49-F238E27FC236}">
                <a16:creationId xmlns:a16="http://schemas.microsoft.com/office/drawing/2014/main" id="{FB8CD703-D4BA-3C3A-F2D1-6D121B05C0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3454400"/>
          </a:xfrm>
          <a:prstGeom prst="ellipse">
            <a:avLst/>
          </a:prstGeom>
        </p:spPr>
      </p:pic>
      <p:pic>
        <p:nvPicPr>
          <p:cNvPr id="14" name="Bildobjekt 13" descr="Ritande händer i tackande ställning.">
            <a:extLst>
              <a:ext uri="{FF2B5EF4-FFF2-40B4-BE49-F238E27FC236}">
                <a16:creationId xmlns:a16="http://schemas.microsoft.com/office/drawing/2014/main" id="{0C63384A-05B4-405E-4CE3-C6373281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63" y="4015465"/>
            <a:ext cx="2561616" cy="2756896"/>
          </a:xfrm>
          <a:prstGeom prst="rect">
            <a:avLst/>
          </a:prstGeom>
        </p:spPr>
      </p:pic>
      <p:pic>
        <p:nvPicPr>
          <p:cNvPr id="10" name="Bildobjekt 9" descr="En orange pusselbit med texten Funktionsrätt Åland.">
            <a:extLst>
              <a:ext uri="{FF2B5EF4-FFF2-40B4-BE49-F238E27FC236}">
                <a16:creationId xmlns:a16="http://schemas.microsoft.com/office/drawing/2014/main" id="{CB60B210-9E79-9654-AE5E-F49C0B281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33" y="379153"/>
            <a:ext cx="4079133" cy="1021522"/>
          </a:xfrm>
          <a:prstGeom prst="rect">
            <a:avLst/>
          </a:prstGeom>
        </p:spPr>
      </p:pic>
      <p:cxnSp>
        <p:nvCxnSpPr>
          <p:cNvPr id="15" name="Rak koppling 5">
            <a:extLst>
              <a:ext uri="{FF2B5EF4-FFF2-40B4-BE49-F238E27FC236}">
                <a16:creationId xmlns:a16="http://schemas.microsoft.com/office/drawing/2014/main" id="{BC8FD75A-E47A-D222-0A5F-CE40164262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96B016A8-7739-27BD-7DC9-911956E87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9B90306-2A72-DD74-F918-6B683A7ECEF4}"/>
              </a:ext>
            </a:extLst>
          </p:cNvPr>
          <p:cNvSpPr txBox="1">
            <a:spLocks/>
          </p:cNvSpPr>
          <p:nvPr/>
        </p:nvSpPr>
        <p:spPr>
          <a:xfrm>
            <a:off x="835660" y="5025577"/>
            <a:ext cx="25882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www.handicampen.ax</a:t>
            </a:r>
            <a:endParaRPr kumimoji="0" lang="en-FI" sz="1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FFEFCBC-7E15-DDF2-5B63-E63EC447A599}"/>
              </a:ext>
            </a:extLst>
          </p:cNvPr>
          <p:cNvSpPr txBox="1">
            <a:spLocks/>
          </p:cNvSpPr>
          <p:nvPr/>
        </p:nvSpPr>
        <p:spPr>
          <a:xfrm>
            <a:off x="835660" y="4511496"/>
            <a:ext cx="3725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Tack!</a:t>
            </a:r>
            <a:endParaRPr kumimoji="0" lang="en-FI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120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1A022B-A11C-89B4-569B-FCF1F12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47" y="0"/>
            <a:ext cx="3932237" cy="1232452"/>
          </a:xfrm>
        </p:spPr>
        <p:txBody>
          <a:bodyPr>
            <a:normAutofit/>
          </a:bodyPr>
          <a:lstStyle/>
          <a:p>
            <a:pPr algn="ctr"/>
            <a:r>
              <a:rPr lang="sv-SE" sz="4800" dirty="0">
                <a:latin typeface="Calibri" panose="020F0502020204030204" pitchFamily="34" charset="0"/>
                <a:cs typeface="Calibri" panose="020F0502020204030204" pitchFamily="34" charset="0"/>
              </a:rPr>
              <a:t>Introduktion</a:t>
            </a:r>
            <a:endParaRPr lang="sv-FI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875EA2D-D945-D47B-54E5-2C5CE615F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6427" y="1686735"/>
            <a:ext cx="3932237" cy="4424967"/>
          </a:xfrm>
        </p:spPr>
        <p:txBody>
          <a:bodyPr>
            <a:normAutofit/>
          </a:bodyPr>
          <a:lstStyle/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Via projektet ”Ett Åland för alla” utförs kartläggningar av tillgängligheten på allmänna platser. Detta är görs för att säkerställa att alla kan komma åt allmänna områden och byggnader.</a:t>
            </a:r>
          </a:p>
          <a:p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Kartläggningen avgränsades till att granska bastu, tillgängliga toaletter och omklädningsrum på nedre våningen.</a:t>
            </a:r>
          </a:p>
          <a:p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Vägen till entrén och entrén kommer inom två år att renoveras och förbättras även ur ett tillgänglighetsperspektiv.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9BF03F0A-C39E-DEE7-F751-1615B722B42A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5AB372B-D9CC-273A-FC9B-C0C5531C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bild 9" descr="En bild som visar himmel, utomhus, moln, träd&#10;&#10;AI-genererat innehåll kan vara felaktigt.">
            <a:extLst>
              <a:ext uri="{FF2B5EF4-FFF2-40B4-BE49-F238E27FC236}">
                <a16:creationId xmlns:a16="http://schemas.microsoft.com/office/drawing/2014/main" id="{76BED3AC-3BA1-1952-6431-BDFAEFA105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20390" r="32305" b="31424"/>
          <a:stretch/>
        </p:blipFill>
        <p:spPr>
          <a:xfrm>
            <a:off x="6638925" y="1686735"/>
            <a:ext cx="3932237" cy="3965574"/>
          </a:xfrm>
        </p:spPr>
      </p:pic>
    </p:spTree>
    <p:extLst>
      <p:ext uri="{BB962C8B-B14F-4D97-AF65-F5344CB8AC3E}">
        <p14:creationId xmlns:p14="http://schemas.microsoft.com/office/powerpoint/2010/main" val="372132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D84F3-063F-BAB7-584F-28D04E6EC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A2617C-4C3C-FB37-0E9F-6C272A13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Skyltning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AABD64B-BFDC-3C79-F6E1-C615C7AB6869}"/>
              </a:ext>
            </a:extLst>
          </p:cNvPr>
          <p:cNvSpPr txBox="1"/>
          <p:nvPr/>
        </p:nvSpPr>
        <p:spPr>
          <a:xfrm>
            <a:off x="4008485" y="1509122"/>
            <a:ext cx="42590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Dörrens slagyta bör markeras på golvet där det finns en automatisk dörröppnare.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vara starkare kontraster mellan symbol, text och bakgrund.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Skylten bör vara installerad på den sidan av väggen mot där dörren öppnas.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Skyltar bör ha punkt- eller reliefskrift.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Nummerskyltarna på skåpen bör vara i ögonhöjd.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är viktigt att skyltar återger korrekt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Svart text mot grön och röd bakgrund ger en större kontrast än vit.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8865473-B7FD-E22E-7011-7B26DC9FA749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2E613-39BF-DF27-4512-491D1611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byggnad, inomhus, fixtur, Dörrhandtag&#10;&#10;AI-genererat innehåll kan vara felaktigt.">
            <a:extLst>
              <a:ext uri="{FF2B5EF4-FFF2-40B4-BE49-F238E27FC236}">
                <a16:creationId xmlns:a16="http://schemas.microsoft.com/office/drawing/2014/main" id="{A1751EB3-2149-FD81-E54A-FB506C5D58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" y="1492698"/>
            <a:ext cx="3263503" cy="4351338"/>
          </a:xfrm>
        </p:spPr>
      </p:pic>
      <p:pic>
        <p:nvPicPr>
          <p:cNvPr id="15" name="Platshållare för innehåll 14" descr="En bild som visar inomhus, vägg, dörr, golv&#10;&#10;AI-genererat innehåll kan vara felaktigt.">
            <a:extLst>
              <a:ext uri="{FF2B5EF4-FFF2-40B4-BE49-F238E27FC236}">
                <a16:creationId xmlns:a16="http://schemas.microsoft.com/office/drawing/2014/main" id="{72585B62-9B4C-2AA6-633C-7193C0FB0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5" y="149269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6183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A09D-B7F8-CB83-00CF-E146A222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2A3B7E-9792-0E97-9AA7-EFFF5251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Trappor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DAB9A7-5186-2A29-0165-C779C767820C}"/>
              </a:ext>
            </a:extLst>
          </p:cNvPr>
          <p:cNvSpPr txBox="1"/>
          <p:nvPr/>
        </p:nvSpPr>
        <p:spPr>
          <a:xfrm>
            <a:off x="2033380" y="1690688"/>
            <a:ext cx="42590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Varje trappsteg bör ha en kontrastmarkering på den yttre kanten.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Före en trappa börjar bör det finnas ett taktilt eller visuellt varnande område.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ska finnas en jämn belysning i trapporna utan att det skapas skuggor.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Trappor bör vara utformade på ett enhetligt sätt.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Leds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tänger bör börja 30 centimeter före trappans början och fortlöpa 30 centimeter efter sista trappsteget.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C6AF6FD-B45D-5E7E-8516-C139AB53C69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1A73DC2F-486A-D7E9-A6F2-FA5C6CE3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byggnad, trappor, handräcke, fönster&#10;&#10;AI-genererat innehåll kan vara felaktigt.">
            <a:extLst>
              <a:ext uri="{FF2B5EF4-FFF2-40B4-BE49-F238E27FC236}">
                <a16:creationId xmlns:a16="http://schemas.microsoft.com/office/drawing/2014/main" id="{C1C63442-FB5E-F6BB-4087-2E724125E3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7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0958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9D92-3E47-7C37-46F3-3092A8D9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B916AE-8669-5656-2903-0923EE7F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 toalett i entrén 1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1D36CCC-0498-F4CF-96CE-07A0F4B84933}"/>
              </a:ext>
            </a:extLst>
          </p:cNvPr>
          <p:cNvSpPr txBox="1"/>
          <p:nvPr/>
        </p:nvSpPr>
        <p:spPr>
          <a:xfrm>
            <a:off x="4008483" y="1517193"/>
            <a:ext cx="4259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Skylten bör vara på väggen på den sidan där dörren öppnas. Kontraster bör vara kraftigare, telefonen korrigerade ljuset på bilden.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Svårhanterligt lås.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Vändytan på toaletten är 140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Handfatet bör vara installerad 40 centimeter från närmaste vägg.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Spaken på kranen skulle kunna vara längre, indikationer av temperatur saknas på blandaren.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Ostadiga armstöd.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 bör finnas på två olika nivåer, med ett snöre som löper genom hela rummet.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476D0219-AA00-22CE-2D92-4BAA22925C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38369078-3A42-7E3A-5C1E-FAE639B0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text, dörr, röd, vägg&#10;&#10;AI-genererat innehåll kan vara felaktigt.">
            <a:extLst>
              <a:ext uri="{FF2B5EF4-FFF2-40B4-BE49-F238E27FC236}">
                <a16:creationId xmlns:a16="http://schemas.microsoft.com/office/drawing/2014/main" id="{7246422C-3849-A404-E0AC-7732B85BDE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0" y="1560166"/>
            <a:ext cx="3263503" cy="4351338"/>
          </a:xfrm>
        </p:spPr>
      </p:pic>
      <p:pic>
        <p:nvPicPr>
          <p:cNvPr id="15" name="Platshållare för innehåll 14" descr="En bild som visar inomhus, vägg, Rörmokeritillbehör, Toalettartiklar&#10;&#10;AI-genererat innehåll kan vara felaktigt.">
            <a:extLst>
              <a:ext uri="{FF2B5EF4-FFF2-40B4-BE49-F238E27FC236}">
                <a16:creationId xmlns:a16="http://schemas.microsoft.com/office/drawing/2014/main" id="{C4F943CC-DD28-45F0-3205-DF9B888606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2126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908AB-82F3-8ACD-350C-97BBFC7F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67CEC8-0BA8-F113-F52D-6E675E2F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 toalett i entrén 2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60A7A25-25DD-14C1-6BC8-5080A3EB63A4}"/>
              </a:ext>
            </a:extLst>
          </p:cNvPr>
          <p:cNvSpPr txBox="1"/>
          <p:nvPr/>
        </p:nvSpPr>
        <p:spPr>
          <a:xfrm>
            <a:off x="1884715" y="1560166"/>
            <a:ext cx="45554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Skötbordet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är installerat så att det är svårt för personer i ett hjulförsett hjälpmedel att nyttja 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Soptunnan är svår att nå när skötbordet är nedfällt.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Toalettstolen intill bakre väggen.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Kontraster vid handfat och toalettsits.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Tvålbehållare, bidédusch och tvålbehållare är svåra att nå.</a:t>
            </a:r>
          </a:p>
          <a:p>
            <a:pPr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underlättar om det finns ett horisontellt stödhandtag vid handfatets yttre kant.</a:t>
            </a:r>
          </a:p>
          <a:p>
            <a:pPr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Spegeln är installerad på för hög höjd.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FC7152E6-C65F-241C-1C21-F8869534903B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09E0E-3F54-2DE0-C371-E1245B9C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vägg, inomhus, Rörmokeritillbehör, Toalettartiklar&#10;&#10;AI-genererat innehåll kan vara felaktigt.">
            <a:extLst>
              <a:ext uri="{FF2B5EF4-FFF2-40B4-BE49-F238E27FC236}">
                <a16:creationId xmlns:a16="http://schemas.microsoft.com/office/drawing/2014/main" id="{4DDCD55B-33A0-AC64-559B-070AC596D3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82" y="156016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3380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F3D7-D7BF-AB02-C46B-14E504689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5E7F29-F620-EFE9-6C81-18D9D548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Tillgängligt omklädningsrum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A2711F8-6F26-2E92-981B-993661B810FD}"/>
              </a:ext>
            </a:extLst>
          </p:cNvPr>
          <p:cNvSpPr txBox="1"/>
          <p:nvPr/>
        </p:nvSpPr>
        <p:spPr>
          <a:xfrm>
            <a:off x="4008483" y="1575088"/>
            <a:ext cx="42590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Dörren som leder till omklädningsrummet bör hållas öppen i minst 25 sekunder.</a:t>
            </a:r>
            <a:endParaRPr lang="sv-FI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bättre belysning i skåpen.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Svart text kontrasterar bättre mot en röd och en grön bakgrund.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Draghandtag bör vara installerade 80 centimeter från golvnivån.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förvaringsyta för en rullstol i anknytning till utrymmet.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behövs fler kontraster för lättare orientering.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 ska finnas i omklädningsrummet.</a:t>
            </a: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280153BC-8382-1216-54BF-CCF91FF5A175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B0611F24-B516-F25C-14CD-3E4F97D9D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inomhus, vägg, golv, Golv&#10;&#10;AI-genererat innehåll kan vara felaktigt.">
            <a:extLst>
              <a:ext uri="{FF2B5EF4-FFF2-40B4-BE49-F238E27FC236}">
                <a16:creationId xmlns:a16="http://schemas.microsoft.com/office/drawing/2014/main" id="{63629CBC-908B-0915-6A66-BC3C256C0B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0" y="1560166"/>
            <a:ext cx="3263503" cy="4351338"/>
          </a:xfrm>
        </p:spPr>
      </p:pic>
      <p:pic>
        <p:nvPicPr>
          <p:cNvPr id="15" name="Platshållare för innehåll 14" descr="En bild som visar inomhus, vägg, golv, dörr&#10;&#10;AI-genererat innehåll kan vara felaktigt.">
            <a:extLst>
              <a:ext uri="{FF2B5EF4-FFF2-40B4-BE49-F238E27FC236}">
                <a16:creationId xmlns:a16="http://schemas.microsoft.com/office/drawing/2014/main" id="{0AF4CB4F-D248-D117-A848-3D6652117F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7" y="1551022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26039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F6B9F-7917-38C3-A99A-857BD930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F219B8-9CF2-091E-83F1-0BAF30B0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Dusch tillgängligt omklädningsrum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ECFFDC7-A933-61F3-90A5-29E771D3D2E0}"/>
              </a:ext>
            </a:extLst>
          </p:cNvPr>
          <p:cNvSpPr txBox="1"/>
          <p:nvPr/>
        </p:nvSpPr>
        <p:spPr>
          <a:xfrm>
            <a:off x="4008484" y="1465929"/>
            <a:ext cx="4259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Draghandtaget bör vara installerad på en höjd av 80 centimeter.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ett avstånd av 40 centimeter mellan närmaste vägg och handfatet.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Tvålbehållaren är omöjlig att nå.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 ska vara tydligt och finnas på två olika nivåer.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Toalettstolen bör vara installerad 20-30 centimeter från väggen.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käpphållare och krokar på olika höjder.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behövs mera kontraster.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547D003D-A7A9-BC9B-3507-997C2717DE66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4DD5A09A-B4DE-B285-7AB5-E0FE8C29B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inomhus, vägg, badrum, Rörmokeritillbehör&#10;&#10;AI-genererat innehåll kan vara felaktigt.">
            <a:extLst>
              <a:ext uri="{FF2B5EF4-FFF2-40B4-BE49-F238E27FC236}">
                <a16:creationId xmlns:a16="http://schemas.microsoft.com/office/drawing/2014/main" id="{F35E4F7C-B1E5-801A-5E45-FC7D208DD0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1" y="1551022"/>
            <a:ext cx="3263503" cy="4351338"/>
          </a:xfrm>
        </p:spPr>
      </p:pic>
      <p:pic>
        <p:nvPicPr>
          <p:cNvPr id="14" name="Platshållare för innehåll 13" descr="En bild som visar inomhus, badrum, vägg, Rörmokeritillbehör&#10;&#10;AI-genererat innehåll kan vara felaktigt.">
            <a:extLst>
              <a:ext uri="{FF2B5EF4-FFF2-40B4-BE49-F238E27FC236}">
                <a16:creationId xmlns:a16="http://schemas.microsoft.com/office/drawing/2014/main" id="{8AE63CA8-5C20-B1E9-D251-F905A91788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6" y="1551022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05409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E379F-C122-93C4-9966-4B1EEEE2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C46C42-3DF7-AF4C-1DDF-C8F33E99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Belysning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9D6591-6699-035A-51FA-9DF6AC5D6150}"/>
              </a:ext>
            </a:extLst>
          </p:cNvPr>
          <p:cNvSpPr txBox="1"/>
          <p:nvPr/>
        </p:nvSpPr>
        <p:spPr>
          <a:xfrm>
            <a:off x="1236427" y="2086892"/>
            <a:ext cx="43851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Belysning bör vara jämn och bländfri.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Detta innebär att det inte ska skapas reflektioner på ytor.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trappor, ramper, hissar och på toaletter</a:t>
            </a: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bör det finnas en belysning som mäter upp till minst 300 lx.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punktbelysning över bastuaggregatet och lavarna ska vara väl upplyst.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skåpen bör det finnas en riktad belysning så att det lyser upp i skåpet.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EE981453-7E7A-4066-BDC1-CDE9BCBBB8A5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EA03632A-DAC9-B26D-6416-5A9A5CB8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59871E5-125A-3877-7BFA-B19BB66E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986" y="1791853"/>
            <a:ext cx="1365077" cy="37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3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ff24f-586d-483a-82c0-c5bf541ded48">
      <Terms xmlns="http://schemas.microsoft.com/office/infopath/2007/PartnerControls"/>
    </lcf76f155ced4ddcb4097134ff3c332f>
    <TaxCatchAll xmlns="ce5c5e4a-d230-48f1-80ac-5c630f31fb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328AD0822ECFC4A882E69201D6C723E" ma:contentTypeVersion="19" ma:contentTypeDescription="Luo uusi asiakirja." ma:contentTypeScope="" ma:versionID="27177860f2143e09fdf312bcc074237b">
  <xsd:schema xmlns:xsd="http://www.w3.org/2001/XMLSchema" xmlns:xs="http://www.w3.org/2001/XMLSchema" xmlns:p="http://schemas.microsoft.com/office/2006/metadata/properties" xmlns:ns2="286ff24f-586d-483a-82c0-c5bf541ded48" xmlns:ns3="ce5c5e4a-d230-48f1-80ac-5c630f31fb78" targetNamespace="http://schemas.microsoft.com/office/2006/metadata/properties" ma:root="true" ma:fieldsID="49f837ff15bab6784a1ca978106ab578" ns2:_="" ns3:_="">
    <xsd:import namespace="286ff24f-586d-483a-82c0-c5bf541ded48"/>
    <xsd:import namespace="ce5c5e4a-d230-48f1-80ac-5c630f31f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ff24f-586d-483a-82c0-c5bf541de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622acfa4-d733-4dc5-9341-8ebc5cc63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c5e4a-d230-48f1-80ac-5c630f31f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b9b223-9a62-4d0c-aee2-97b111be3663}" ma:internalName="TaxCatchAll" ma:showField="CatchAllData" ma:web="ce5c5e4a-d230-48f1-80ac-5c630f31f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4A6A06-FCC8-4937-9D3A-015F8271F3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7B769B-07F8-46F2-95F1-37A1568B6577}">
  <ds:schemaRefs>
    <ds:schemaRef ds:uri="http://schemas.microsoft.com/office/2006/metadata/properties"/>
    <ds:schemaRef ds:uri="http://schemas.microsoft.com/office/infopath/2007/PartnerControls"/>
    <ds:schemaRef ds:uri="286ff24f-586d-483a-82c0-c5bf541ded48"/>
    <ds:schemaRef ds:uri="ce5c5e4a-d230-48f1-80ac-5c630f31fb78"/>
  </ds:schemaRefs>
</ds:datastoreItem>
</file>

<file path=customXml/itemProps3.xml><?xml version="1.0" encoding="utf-8"?>
<ds:datastoreItem xmlns:ds="http://schemas.openxmlformats.org/officeDocument/2006/customXml" ds:itemID="{251D740C-70C5-4C06-AEB3-062DA9F40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ff24f-586d-483a-82c0-c5bf541ded48"/>
    <ds:schemaRef ds:uri="ce5c5e4a-d230-48f1-80ac-5c630f31f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988</Words>
  <Application>Microsoft Office PowerPoint</Application>
  <PresentationFormat>Bredbild</PresentationFormat>
  <Paragraphs>165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Arial Narrow</vt:lpstr>
      <vt:lpstr>Calibri</vt:lpstr>
      <vt:lpstr>Century Gothic</vt:lpstr>
      <vt:lpstr>Office-tema</vt:lpstr>
      <vt:lpstr>PowerPoint-presentation</vt:lpstr>
      <vt:lpstr>Introduktion</vt:lpstr>
      <vt:lpstr>Skyltning</vt:lpstr>
      <vt:lpstr>Trappor</vt:lpstr>
      <vt:lpstr>Tillgänglig toalett i entrén 1</vt:lpstr>
      <vt:lpstr>Tillgänglig toalett i entrén 2</vt:lpstr>
      <vt:lpstr>Tillgängligt omklädningsrum</vt:lpstr>
      <vt:lpstr>Dusch tillgängligt omklädningsrum</vt:lpstr>
      <vt:lpstr>Belysning</vt:lpstr>
      <vt:lpstr>Bastu 1</vt:lpstr>
      <vt:lpstr>Bastu 2</vt:lpstr>
      <vt:lpstr>Dusch</vt:lpstr>
      <vt:lpstr>Tillgänglig toalett i omklädningsrum 1</vt:lpstr>
      <vt:lpstr>Tillgänglig toalett i omklädningsrum 2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 Gamba</dc:creator>
  <cp:lastModifiedBy>Alexandra  Gamba</cp:lastModifiedBy>
  <cp:revision>2</cp:revision>
  <dcterms:created xsi:type="dcterms:W3CDTF">2025-02-18T11:11:41Z</dcterms:created>
  <dcterms:modified xsi:type="dcterms:W3CDTF">2025-05-09T07:46:10Z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0x0101004328AD0822ECFC4A882E69201D6C723E</vt:lpwstr>
  </property>
  <property fmtid="{D5CDD505-2E9C-101B-9397-08002B2CF9AE}" pid="3" name="MediaServiceImageTags">
    <vt:lpwstr/>
  </property>
</Properties>
</file>