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3" r:id="rId6"/>
    <p:sldId id="278" r:id="rId7"/>
    <p:sldId id="284" r:id="rId8"/>
    <p:sldId id="275" r:id="rId9"/>
    <p:sldId id="285" r:id="rId10"/>
    <p:sldId id="286" r:id="rId11"/>
    <p:sldId id="269" r:id="rId12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1B16F5-C825-485C-AB97-668E16488C15}" v="15" dt="2025-07-03T08:06:49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 Gamba" userId="e2afbcf2-bbef-4245-80dc-c0145983fe80" providerId="ADAL" clId="{C21B16F5-C825-485C-AB97-668E16488C15}"/>
    <pc:docChg chg="undo custSel addSld delSld modSld">
      <pc:chgData name="Alexandra  Gamba" userId="e2afbcf2-bbef-4245-80dc-c0145983fe80" providerId="ADAL" clId="{C21B16F5-C825-485C-AB97-668E16488C15}" dt="2025-07-03T08:13:47.322" v="1934" actId="20577"/>
      <pc:docMkLst>
        <pc:docMk/>
      </pc:docMkLst>
      <pc:sldChg chg="addSp delSp modSp mod">
        <pc:chgData name="Alexandra  Gamba" userId="e2afbcf2-bbef-4245-80dc-c0145983fe80" providerId="ADAL" clId="{C21B16F5-C825-485C-AB97-668E16488C15}" dt="2025-07-03T07:09:39.747" v="22" actId="1076"/>
        <pc:sldMkLst>
          <pc:docMk/>
          <pc:sldMk cId="2664951801" sldId="257"/>
        </pc:sldMkLst>
        <pc:spChg chg="mod">
          <ac:chgData name="Alexandra  Gamba" userId="e2afbcf2-bbef-4245-80dc-c0145983fe80" providerId="ADAL" clId="{C21B16F5-C825-485C-AB97-668E16488C15}" dt="2025-07-03T07:07:07.155" v="13" actId="20577"/>
          <ac:spMkLst>
            <pc:docMk/>
            <pc:sldMk cId="2664951801" sldId="257"/>
            <ac:spMk id="3" creationId="{2EE5EDE4-81BE-4D82-268A-B0BAB52F6F4A}"/>
          </ac:spMkLst>
        </pc:spChg>
        <pc:picChg chg="add mod modCrop">
          <ac:chgData name="Alexandra  Gamba" userId="e2afbcf2-bbef-4245-80dc-c0145983fe80" providerId="ADAL" clId="{C21B16F5-C825-485C-AB97-668E16488C15}" dt="2025-07-03T07:09:39.747" v="22" actId="1076"/>
          <ac:picMkLst>
            <pc:docMk/>
            <pc:sldMk cId="2664951801" sldId="257"/>
            <ac:picMk id="4" creationId="{4BE679F5-2B50-A32E-11A1-C39D76E36EFB}"/>
          </ac:picMkLst>
        </pc:picChg>
        <pc:picChg chg="del">
          <ac:chgData name="Alexandra  Gamba" userId="e2afbcf2-bbef-4245-80dc-c0145983fe80" providerId="ADAL" clId="{C21B16F5-C825-485C-AB97-668E16488C15}" dt="2025-07-03T07:08:52.170" v="14" actId="478"/>
          <ac:picMkLst>
            <pc:docMk/>
            <pc:sldMk cId="2664951801" sldId="257"/>
            <ac:picMk id="5" creationId="{0D98F2E1-857C-2769-E515-3B78EAC8014B}"/>
          </ac:picMkLst>
        </pc:picChg>
      </pc:sldChg>
      <pc:sldChg chg="modSp mod">
        <pc:chgData name="Alexandra  Gamba" userId="e2afbcf2-bbef-4245-80dc-c0145983fe80" providerId="ADAL" clId="{C21B16F5-C825-485C-AB97-668E16488C15}" dt="2025-07-03T08:13:47.322" v="1934" actId="20577"/>
        <pc:sldMkLst>
          <pc:docMk/>
          <pc:sldMk cId="3941200535" sldId="269"/>
        </pc:sldMkLst>
        <pc:spChg chg="mod">
          <ac:chgData name="Alexandra  Gamba" userId="e2afbcf2-bbef-4245-80dc-c0145983fe80" providerId="ADAL" clId="{C21B16F5-C825-485C-AB97-668E16488C15}" dt="2025-07-03T08:13:47.322" v="1934" actId="20577"/>
          <ac:spMkLst>
            <pc:docMk/>
            <pc:sldMk cId="3941200535" sldId="269"/>
            <ac:spMk id="3" creationId="{646BDF07-F268-FE93-BE43-B7F030A0AF13}"/>
          </ac:spMkLst>
        </pc:spChg>
      </pc:sldChg>
      <pc:sldChg chg="addSp delSp modSp mod">
        <pc:chgData name="Alexandra  Gamba" userId="e2afbcf2-bbef-4245-80dc-c0145983fe80" providerId="ADAL" clId="{C21B16F5-C825-485C-AB97-668E16488C15}" dt="2025-07-03T07:15:16.830" v="240" actId="1076"/>
        <pc:sldMkLst>
          <pc:docMk/>
          <pc:sldMk cId="3721321531" sldId="273"/>
        </pc:sldMkLst>
        <pc:spChg chg="mod">
          <ac:chgData name="Alexandra  Gamba" userId="e2afbcf2-bbef-4245-80dc-c0145983fe80" providerId="ADAL" clId="{C21B16F5-C825-485C-AB97-668E16488C15}" dt="2025-07-03T07:15:16.830" v="240" actId="1076"/>
          <ac:spMkLst>
            <pc:docMk/>
            <pc:sldMk cId="3721321531" sldId="273"/>
            <ac:spMk id="4" creationId="{1875EA2D-D945-D47B-54E5-2C5CE615F6B9}"/>
          </ac:spMkLst>
        </pc:spChg>
        <pc:spChg chg="add del mod">
          <ac:chgData name="Alexandra  Gamba" userId="e2afbcf2-bbef-4245-80dc-c0145983fe80" providerId="ADAL" clId="{C21B16F5-C825-485C-AB97-668E16488C15}" dt="2025-07-03T07:12:35.304" v="25" actId="931"/>
          <ac:spMkLst>
            <pc:docMk/>
            <pc:sldMk cId="3721321531" sldId="273"/>
            <ac:spMk id="7" creationId="{6243E747-B5CD-185D-0C1E-BDD71C9D5C4F}"/>
          </ac:spMkLst>
        </pc:spChg>
        <pc:picChg chg="add mod modCrop">
          <ac:chgData name="Alexandra  Gamba" userId="e2afbcf2-bbef-4245-80dc-c0145983fe80" providerId="ADAL" clId="{C21B16F5-C825-485C-AB97-668E16488C15}" dt="2025-07-03T07:13:08.294" v="35" actId="1076"/>
          <ac:picMkLst>
            <pc:docMk/>
            <pc:sldMk cId="3721321531" sldId="273"/>
            <ac:picMk id="9" creationId="{813621A9-992B-4C69-3086-68B1D268772C}"/>
          </ac:picMkLst>
        </pc:picChg>
        <pc:picChg chg="del mod">
          <ac:chgData name="Alexandra  Gamba" userId="e2afbcf2-bbef-4245-80dc-c0145983fe80" providerId="ADAL" clId="{C21B16F5-C825-485C-AB97-668E16488C15}" dt="2025-07-03T07:12:27.978" v="24" actId="478"/>
          <ac:picMkLst>
            <pc:docMk/>
            <pc:sldMk cId="3721321531" sldId="273"/>
            <ac:picMk id="10" creationId="{76BED3AC-3BA1-1952-6431-BDFAEFA105DF}"/>
          </ac:picMkLst>
        </pc:picChg>
      </pc:sldChg>
      <pc:sldChg chg="addSp delSp modSp mod">
        <pc:chgData name="Alexandra  Gamba" userId="e2afbcf2-bbef-4245-80dc-c0145983fe80" providerId="ADAL" clId="{C21B16F5-C825-485C-AB97-668E16488C15}" dt="2025-07-03T08:05:50.869" v="1100" actId="20577"/>
        <pc:sldMkLst>
          <pc:docMk/>
          <pc:sldMk cId="2409585673" sldId="275"/>
        </pc:sldMkLst>
        <pc:spChg chg="add del mod">
          <ac:chgData name="Alexandra  Gamba" userId="e2afbcf2-bbef-4245-80dc-c0145983fe80" providerId="ADAL" clId="{C21B16F5-C825-485C-AB97-668E16488C15}" dt="2025-07-03T07:45:28.155" v="607" actId="931"/>
          <ac:spMkLst>
            <pc:docMk/>
            <pc:sldMk cId="2409585673" sldId="275"/>
            <ac:spMk id="6" creationId="{C55911BF-569D-B05E-0B69-BFF757D1ADBF}"/>
          </ac:spMkLst>
        </pc:spChg>
        <pc:spChg chg="mod">
          <ac:chgData name="Alexandra  Gamba" userId="e2afbcf2-bbef-4245-80dc-c0145983fe80" providerId="ADAL" clId="{C21B16F5-C825-485C-AB97-668E16488C15}" dt="2025-07-03T08:05:50.869" v="1100" actId="20577"/>
          <ac:spMkLst>
            <pc:docMk/>
            <pc:sldMk cId="2409585673" sldId="275"/>
            <ac:spMk id="9" creationId="{BFDAB9A7-5186-2A29-0165-C779C767820C}"/>
          </ac:spMkLst>
        </pc:spChg>
        <pc:picChg chg="del">
          <ac:chgData name="Alexandra  Gamba" userId="e2afbcf2-bbef-4245-80dc-c0145983fe80" providerId="ADAL" clId="{C21B16F5-C825-485C-AB97-668E16488C15}" dt="2025-07-03T07:45:20.041" v="606" actId="478"/>
          <ac:picMkLst>
            <pc:docMk/>
            <pc:sldMk cId="2409585673" sldId="275"/>
            <ac:picMk id="8" creationId="{C1C63442-FB5E-F6BB-4087-2E724125E3F1}"/>
          </ac:picMkLst>
        </pc:picChg>
        <pc:picChg chg="add mod">
          <ac:chgData name="Alexandra  Gamba" userId="e2afbcf2-bbef-4245-80dc-c0145983fe80" providerId="ADAL" clId="{C21B16F5-C825-485C-AB97-668E16488C15}" dt="2025-07-03T08:05:44.805" v="1099" actId="1076"/>
          <ac:picMkLst>
            <pc:docMk/>
            <pc:sldMk cId="2409585673" sldId="275"/>
            <ac:picMk id="10" creationId="{611F325F-0A4C-38D5-595B-52E34ABFA6B9}"/>
          </ac:picMkLst>
        </pc:picChg>
      </pc:sldChg>
      <pc:sldChg chg="del">
        <pc:chgData name="Alexandra  Gamba" userId="e2afbcf2-bbef-4245-80dc-c0145983fe80" providerId="ADAL" clId="{C21B16F5-C825-485C-AB97-668E16488C15}" dt="2025-07-03T07:16:14.630" v="248" actId="47"/>
        <pc:sldMkLst>
          <pc:docMk/>
          <pc:sldMk cId="721261446" sldId="276"/>
        </pc:sldMkLst>
      </pc:sldChg>
      <pc:sldChg chg="addSp delSp modSp mod">
        <pc:chgData name="Alexandra  Gamba" userId="e2afbcf2-bbef-4245-80dc-c0145983fe80" providerId="ADAL" clId="{C21B16F5-C825-485C-AB97-668E16488C15}" dt="2025-07-03T07:56:45.294" v="700" actId="20577"/>
        <pc:sldMkLst>
          <pc:docMk/>
          <pc:sldMk cId="3061837694" sldId="278"/>
        </pc:sldMkLst>
        <pc:spChg chg="add del mod">
          <ac:chgData name="Alexandra  Gamba" userId="e2afbcf2-bbef-4245-80dc-c0145983fe80" providerId="ADAL" clId="{C21B16F5-C825-485C-AB97-668E16488C15}" dt="2025-07-03T07:42:43.212" v="580" actId="931"/>
          <ac:spMkLst>
            <pc:docMk/>
            <pc:sldMk cId="3061837694" sldId="278"/>
            <ac:spMk id="6" creationId="{74282BE3-E022-45E9-3B57-A77796613085}"/>
          </ac:spMkLst>
        </pc:spChg>
        <pc:spChg chg="mod">
          <ac:chgData name="Alexandra  Gamba" userId="e2afbcf2-bbef-4245-80dc-c0145983fe80" providerId="ADAL" clId="{C21B16F5-C825-485C-AB97-668E16488C15}" dt="2025-07-03T07:56:45.294" v="700" actId="20577"/>
          <ac:spMkLst>
            <pc:docMk/>
            <pc:sldMk cId="3061837694" sldId="278"/>
            <ac:spMk id="9" creationId="{8AABD64B-BFDC-3C79-F6E1-C615C7AB6869}"/>
          </ac:spMkLst>
        </pc:spChg>
        <pc:spChg chg="add del mod">
          <ac:chgData name="Alexandra  Gamba" userId="e2afbcf2-bbef-4245-80dc-c0145983fe80" providerId="ADAL" clId="{C21B16F5-C825-485C-AB97-668E16488C15}" dt="2025-07-03T07:43:35.530" v="585" actId="931"/>
          <ac:spMkLst>
            <pc:docMk/>
            <pc:sldMk cId="3061837694" sldId="278"/>
            <ac:spMk id="14" creationId="{1E87FB81-30E7-C8BE-1EBF-33966E9C3770}"/>
          </ac:spMkLst>
        </pc:spChg>
        <pc:picChg chg="add mod">
          <ac:chgData name="Alexandra  Gamba" userId="e2afbcf2-bbef-4245-80dc-c0145983fe80" providerId="ADAL" clId="{C21B16F5-C825-485C-AB97-668E16488C15}" dt="2025-07-03T07:42:25.067" v="579" actId="931"/>
          <ac:picMkLst>
            <pc:docMk/>
            <pc:sldMk cId="3061837694" sldId="278"/>
            <ac:picMk id="8" creationId="{BB6EF281-4F37-D0D0-379C-10B95582A084}"/>
          </ac:picMkLst>
        </pc:picChg>
        <pc:picChg chg="del">
          <ac:chgData name="Alexandra  Gamba" userId="e2afbcf2-bbef-4245-80dc-c0145983fe80" providerId="ADAL" clId="{C21B16F5-C825-485C-AB97-668E16488C15}" dt="2025-07-03T07:42:04.361" v="574" actId="478"/>
          <ac:picMkLst>
            <pc:docMk/>
            <pc:sldMk cId="3061837694" sldId="278"/>
            <ac:picMk id="10" creationId="{A1751EB3-2149-FD81-E54A-FB506C5D58A8}"/>
          </ac:picMkLst>
        </pc:picChg>
        <pc:picChg chg="add mod modCrop">
          <ac:chgData name="Alexandra  Gamba" userId="e2afbcf2-bbef-4245-80dc-c0145983fe80" providerId="ADAL" clId="{C21B16F5-C825-485C-AB97-668E16488C15}" dt="2025-07-03T07:45:11.802" v="605" actId="1076"/>
          <ac:picMkLst>
            <pc:docMk/>
            <pc:sldMk cId="3061837694" sldId="278"/>
            <ac:picMk id="12" creationId="{112ED8AF-92DD-50D4-AE52-2E4B7535B297}"/>
          </ac:picMkLst>
        </pc:picChg>
        <pc:picChg chg="del">
          <ac:chgData name="Alexandra  Gamba" userId="e2afbcf2-bbef-4245-80dc-c0145983fe80" providerId="ADAL" clId="{C21B16F5-C825-485C-AB97-668E16488C15}" dt="2025-07-03T07:42:53.510" v="584" actId="478"/>
          <ac:picMkLst>
            <pc:docMk/>
            <pc:sldMk cId="3061837694" sldId="278"/>
            <ac:picMk id="15" creationId="{72585B62-9B4C-2AA6-633C-7193C0FB0BB7}"/>
          </ac:picMkLst>
        </pc:picChg>
        <pc:picChg chg="add mod modCrop">
          <ac:chgData name="Alexandra  Gamba" userId="e2afbcf2-bbef-4245-80dc-c0145983fe80" providerId="ADAL" clId="{C21B16F5-C825-485C-AB97-668E16488C15}" dt="2025-07-03T07:44:53.087" v="603" actId="732"/>
          <ac:picMkLst>
            <pc:docMk/>
            <pc:sldMk cId="3061837694" sldId="278"/>
            <ac:picMk id="17" creationId="{17B3FD09-217F-6914-851B-96589D08CA58}"/>
          </ac:picMkLst>
        </pc:picChg>
      </pc:sldChg>
      <pc:sldChg chg="del">
        <pc:chgData name="Alexandra  Gamba" userId="e2afbcf2-bbef-4245-80dc-c0145983fe80" providerId="ADAL" clId="{C21B16F5-C825-485C-AB97-668E16488C15}" dt="2025-07-03T07:15:58.563" v="242" actId="47"/>
        <pc:sldMkLst>
          <pc:docMk/>
          <pc:sldMk cId="523283341" sldId="279"/>
        </pc:sldMkLst>
      </pc:sldChg>
      <pc:sldChg chg="del">
        <pc:chgData name="Alexandra  Gamba" userId="e2afbcf2-bbef-4245-80dc-c0145983fe80" providerId="ADAL" clId="{C21B16F5-C825-485C-AB97-668E16488C15}" dt="2025-07-03T07:48:18.730" v="651" actId="47"/>
        <pc:sldMkLst>
          <pc:docMk/>
          <pc:sldMk cId="3935163047" sldId="283"/>
        </pc:sldMkLst>
      </pc:sldChg>
      <pc:sldChg chg="del">
        <pc:chgData name="Alexandra  Gamba" userId="e2afbcf2-bbef-4245-80dc-c0145983fe80" providerId="ADAL" clId="{C21B16F5-C825-485C-AB97-668E16488C15}" dt="2025-07-03T07:16:12.856" v="247" actId="47"/>
        <pc:sldMkLst>
          <pc:docMk/>
          <pc:sldMk cId="833809872" sldId="284"/>
        </pc:sldMkLst>
      </pc:sldChg>
      <pc:sldChg chg="addSp delSp modSp add mod">
        <pc:chgData name="Alexandra  Gamba" userId="e2afbcf2-bbef-4245-80dc-c0145983fe80" providerId="ADAL" clId="{C21B16F5-C825-485C-AB97-668E16488C15}" dt="2025-07-03T08:04:09.006" v="974" actId="1076"/>
        <pc:sldMkLst>
          <pc:docMk/>
          <pc:sldMk cId="2074310999" sldId="284"/>
        </pc:sldMkLst>
        <pc:spChg chg="mod">
          <ac:chgData name="Alexandra  Gamba" userId="e2afbcf2-bbef-4245-80dc-c0145983fe80" providerId="ADAL" clId="{C21B16F5-C825-485C-AB97-668E16488C15}" dt="2025-07-03T07:46:06.119" v="622" actId="20577"/>
          <ac:spMkLst>
            <pc:docMk/>
            <pc:sldMk cId="2074310999" sldId="284"/>
            <ac:spMk id="2" creationId="{DFCCED3E-5405-F2E5-1A8E-E41B3FB5B88F}"/>
          </ac:spMkLst>
        </pc:spChg>
        <pc:spChg chg="add del mod">
          <ac:chgData name="Alexandra  Gamba" userId="e2afbcf2-bbef-4245-80dc-c0145983fe80" providerId="ADAL" clId="{C21B16F5-C825-485C-AB97-668E16488C15}" dt="2025-07-03T07:46:22.518" v="625" actId="931"/>
          <ac:spMkLst>
            <pc:docMk/>
            <pc:sldMk cId="2074310999" sldId="284"/>
            <ac:spMk id="6" creationId="{CA9AE7B1-2ACC-0D33-4510-3932FDD205C0}"/>
          </ac:spMkLst>
        </pc:spChg>
        <pc:spChg chg="add del mod">
          <ac:chgData name="Alexandra  Gamba" userId="e2afbcf2-bbef-4245-80dc-c0145983fe80" providerId="ADAL" clId="{C21B16F5-C825-485C-AB97-668E16488C15}" dt="2025-07-03T07:46:29.832" v="628" actId="478"/>
          <ac:spMkLst>
            <pc:docMk/>
            <pc:sldMk cId="2074310999" sldId="284"/>
            <ac:spMk id="8" creationId="{67CC3C7B-FB7D-3877-7560-1E878E8F49F5}"/>
          </ac:spMkLst>
        </pc:spChg>
        <pc:spChg chg="mod">
          <ac:chgData name="Alexandra  Gamba" userId="e2afbcf2-bbef-4245-80dc-c0145983fe80" providerId="ADAL" clId="{C21B16F5-C825-485C-AB97-668E16488C15}" dt="2025-07-03T08:04:09.006" v="974" actId="1076"/>
          <ac:spMkLst>
            <pc:docMk/>
            <pc:sldMk cId="2074310999" sldId="284"/>
            <ac:spMk id="9" creationId="{176EC3E4-E26A-B1EA-994A-1248BC9B2761}"/>
          </ac:spMkLst>
        </pc:spChg>
        <pc:spChg chg="add del mod">
          <ac:chgData name="Alexandra  Gamba" userId="e2afbcf2-bbef-4245-80dc-c0145983fe80" providerId="ADAL" clId="{C21B16F5-C825-485C-AB97-668E16488C15}" dt="2025-07-03T07:47:59.419" v="647" actId="931"/>
          <ac:spMkLst>
            <pc:docMk/>
            <pc:sldMk cId="2074310999" sldId="284"/>
            <ac:spMk id="14" creationId="{8CF90E98-AAC7-BE55-9843-401826548F92}"/>
          </ac:spMkLst>
        </pc:spChg>
        <pc:picChg chg="add del mod">
          <ac:chgData name="Alexandra  Gamba" userId="e2afbcf2-bbef-4245-80dc-c0145983fe80" providerId="ADAL" clId="{C21B16F5-C825-485C-AB97-668E16488C15}" dt="2025-07-03T07:47:53.114" v="646" actId="478"/>
          <ac:picMkLst>
            <pc:docMk/>
            <pc:sldMk cId="2074310999" sldId="284"/>
            <ac:picMk id="11" creationId="{E361F473-F9D6-939B-A5D9-BEFE2AAF6670}"/>
          </ac:picMkLst>
        </pc:picChg>
        <pc:picChg chg="del">
          <ac:chgData name="Alexandra  Gamba" userId="e2afbcf2-bbef-4245-80dc-c0145983fe80" providerId="ADAL" clId="{C21B16F5-C825-485C-AB97-668E16488C15}" dt="2025-07-03T07:46:11.166" v="623" actId="478"/>
          <ac:picMkLst>
            <pc:docMk/>
            <pc:sldMk cId="2074310999" sldId="284"/>
            <ac:picMk id="12" creationId="{3AD3C338-F9AA-7A72-642D-DF5A4341EF37}"/>
          </ac:picMkLst>
        </pc:picChg>
        <pc:picChg chg="add mod">
          <ac:chgData name="Alexandra  Gamba" userId="e2afbcf2-bbef-4245-80dc-c0145983fe80" providerId="ADAL" clId="{C21B16F5-C825-485C-AB97-668E16488C15}" dt="2025-07-03T07:48:05.247" v="650" actId="1076"/>
          <ac:picMkLst>
            <pc:docMk/>
            <pc:sldMk cId="2074310999" sldId="284"/>
            <ac:picMk id="16" creationId="{D624226E-6EEB-5856-860A-F1B7C179F28D}"/>
          </ac:picMkLst>
        </pc:picChg>
        <pc:picChg chg="del">
          <ac:chgData name="Alexandra  Gamba" userId="e2afbcf2-bbef-4245-80dc-c0145983fe80" providerId="ADAL" clId="{C21B16F5-C825-485C-AB97-668E16488C15}" dt="2025-07-03T07:46:13.744" v="624" actId="478"/>
          <ac:picMkLst>
            <pc:docMk/>
            <pc:sldMk cId="2074310999" sldId="284"/>
            <ac:picMk id="17" creationId="{01243CE7-8ECE-9D6D-58A5-E04BE9A461CA}"/>
          </ac:picMkLst>
        </pc:picChg>
      </pc:sldChg>
      <pc:sldChg chg="addSp delSp modSp add mod">
        <pc:chgData name="Alexandra  Gamba" userId="e2afbcf2-bbef-4245-80dc-c0145983fe80" providerId="ADAL" clId="{C21B16F5-C825-485C-AB97-668E16488C15}" dt="2025-07-03T08:09:31.667" v="1337" actId="1076"/>
        <pc:sldMkLst>
          <pc:docMk/>
          <pc:sldMk cId="2823823360" sldId="285"/>
        </pc:sldMkLst>
        <pc:spChg chg="mod">
          <ac:chgData name="Alexandra  Gamba" userId="e2afbcf2-bbef-4245-80dc-c0145983fe80" providerId="ADAL" clId="{C21B16F5-C825-485C-AB97-668E16488C15}" dt="2025-07-03T07:47:16.578" v="637" actId="20577"/>
          <ac:spMkLst>
            <pc:docMk/>
            <pc:sldMk cId="2823823360" sldId="285"/>
            <ac:spMk id="2" creationId="{2E5FF5E6-C456-C860-E529-8E86CC906ABB}"/>
          </ac:spMkLst>
        </pc:spChg>
        <pc:spChg chg="add del mod">
          <ac:chgData name="Alexandra  Gamba" userId="e2afbcf2-bbef-4245-80dc-c0145983fe80" providerId="ADAL" clId="{C21B16F5-C825-485C-AB97-668E16488C15}" dt="2025-07-03T07:47:30.406" v="639" actId="931"/>
          <ac:spMkLst>
            <pc:docMk/>
            <pc:sldMk cId="2823823360" sldId="285"/>
            <ac:spMk id="6" creationId="{6691E87F-183D-6D31-8E8E-6D4DF5F92ABC}"/>
          </ac:spMkLst>
        </pc:spChg>
        <pc:spChg chg="mod">
          <ac:chgData name="Alexandra  Gamba" userId="e2afbcf2-bbef-4245-80dc-c0145983fe80" providerId="ADAL" clId="{C21B16F5-C825-485C-AB97-668E16488C15}" dt="2025-07-03T08:09:31.667" v="1337" actId="1076"/>
          <ac:spMkLst>
            <pc:docMk/>
            <pc:sldMk cId="2823823360" sldId="285"/>
            <ac:spMk id="9" creationId="{4CD73446-A254-EEEB-766E-EC687BE535BD}"/>
          </ac:spMkLst>
        </pc:spChg>
        <pc:picChg chg="add mod">
          <ac:chgData name="Alexandra  Gamba" userId="e2afbcf2-bbef-4245-80dc-c0145983fe80" providerId="ADAL" clId="{C21B16F5-C825-485C-AB97-668E16488C15}" dt="2025-07-03T07:47:41.318" v="643" actId="1076"/>
          <ac:picMkLst>
            <pc:docMk/>
            <pc:sldMk cId="2823823360" sldId="285"/>
            <ac:picMk id="8" creationId="{4E9C7803-8514-DBCB-2379-29237DE36564}"/>
          </ac:picMkLst>
        </pc:picChg>
        <pc:picChg chg="del">
          <ac:chgData name="Alexandra  Gamba" userId="e2afbcf2-bbef-4245-80dc-c0145983fe80" providerId="ADAL" clId="{C21B16F5-C825-485C-AB97-668E16488C15}" dt="2025-07-03T07:47:19.881" v="638" actId="478"/>
          <ac:picMkLst>
            <pc:docMk/>
            <pc:sldMk cId="2823823360" sldId="285"/>
            <ac:picMk id="10" creationId="{F8CB7BC2-0EC4-C754-7F77-BBB52DB818CA}"/>
          </ac:picMkLst>
        </pc:picChg>
      </pc:sldChg>
      <pc:sldChg chg="modSp add mod">
        <pc:chgData name="Alexandra  Gamba" userId="e2afbcf2-bbef-4245-80dc-c0145983fe80" providerId="ADAL" clId="{C21B16F5-C825-485C-AB97-668E16488C15}" dt="2025-07-03T08:12:01.373" v="1682" actId="1076"/>
        <pc:sldMkLst>
          <pc:docMk/>
          <pc:sldMk cId="3868758615" sldId="286"/>
        </pc:sldMkLst>
        <pc:spChg chg="mod">
          <ac:chgData name="Alexandra  Gamba" userId="e2afbcf2-bbef-4245-80dc-c0145983fe80" providerId="ADAL" clId="{C21B16F5-C825-485C-AB97-668E16488C15}" dt="2025-07-03T08:04:44.979" v="1005" actId="20577"/>
          <ac:spMkLst>
            <pc:docMk/>
            <pc:sldMk cId="3868758615" sldId="286"/>
            <ac:spMk id="2" creationId="{4BD1D23C-724F-1B7D-194F-365AEBCCB811}"/>
          </ac:spMkLst>
        </pc:spChg>
        <pc:spChg chg="mod">
          <ac:chgData name="Alexandra  Gamba" userId="e2afbcf2-bbef-4245-80dc-c0145983fe80" providerId="ADAL" clId="{C21B16F5-C825-485C-AB97-668E16488C15}" dt="2025-07-03T08:12:01.373" v="1682" actId="1076"/>
          <ac:spMkLst>
            <pc:docMk/>
            <pc:sldMk cId="3868758615" sldId="286"/>
            <ac:spMk id="9" creationId="{BE6162D1-37E0-0F3E-EC07-58D30DD252D5}"/>
          </ac:spMkLst>
        </pc:spChg>
      </pc:sldChg>
      <pc:sldChg chg="del">
        <pc:chgData name="Alexandra  Gamba" userId="e2afbcf2-bbef-4245-80dc-c0145983fe80" providerId="ADAL" clId="{C21B16F5-C825-485C-AB97-668E16488C15}" dt="2025-07-03T07:15:57.499" v="241" actId="47"/>
        <pc:sldMkLst>
          <pc:docMk/>
          <pc:sldMk cId="2931690435" sldId="288"/>
        </pc:sldMkLst>
      </pc:sldChg>
      <pc:sldChg chg="del">
        <pc:chgData name="Alexandra  Gamba" userId="e2afbcf2-bbef-4245-80dc-c0145983fe80" providerId="ADAL" clId="{C21B16F5-C825-485C-AB97-668E16488C15}" dt="2025-07-03T07:16:01.986" v="243" actId="47"/>
        <pc:sldMkLst>
          <pc:docMk/>
          <pc:sldMk cId="2089276259" sldId="289"/>
        </pc:sldMkLst>
      </pc:sldChg>
      <pc:sldChg chg="del">
        <pc:chgData name="Alexandra  Gamba" userId="e2afbcf2-bbef-4245-80dc-c0145983fe80" providerId="ADAL" clId="{C21B16F5-C825-485C-AB97-668E16488C15}" dt="2025-07-03T07:16:11.032" v="246" actId="47"/>
        <pc:sldMkLst>
          <pc:docMk/>
          <pc:sldMk cId="1260396339" sldId="290"/>
        </pc:sldMkLst>
      </pc:sldChg>
      <pc:sldChg chg="del">
        <pc:chgData name="Alexandra  Gamba" userId="e2afbcf2-bbef-4245-80dc-c0145983fe80" providerId="ADAL" clId="{C21B16F5-C825-485C-AB97-668E16488C15}" dt="2025-07-03T07:16:04.760" v="245" actId="47"/>
        <pc:sldMkLst>
          <pc:docMk/>
          <pc:sldMk cId="2054093762" sldId="291"/>
        </pc:sldMkLst>
      </pc:sldChg>
      <pc:sldChg chg="del">
        <pc:chgData name="Alexandra  Gamba" userId="e2afbcf2-bbef-4245-80dc-c0145983fe80" providerId="ADAL" clId="{C21B16F5-C825-485C-AB97-668E16488C15}" dt="2025-07-03T07:24:16.440" v="255" actId="47"/>
        <pc:sldMkLst>
          <pc:docMk/>
          <pc:sldMk cId="1332801724" sldId="292"/>
        </pc:sldMkLst>
      </pc:sldChg>
      <pc:sldChg chg="modSp add del mod">
        <pc:chgData name="Alexandra  Gamba" userId="e2afbcf2-bbef-4245-80dc-c0145983fe80" providerId="ADAL" clId="{C21B16F5-C825-485C-AB97-668E16488C15}" dt="2025-07-03T07:19:35.077" v="254" actId="47"/>
        <pc:sldMkLst>
          <pc:docMk/>
          <pc:sldMk cId="1383830338" sldId="293"/>
        </pc:sldMkLst>
        <pc:spChg chg="mod">
          <ac:chgData name="Alexandra  Gamba" userId="e2afbcf2-bbef-4245-80dc-c0145983fe80" providerId="ADAL" clId="{C21B16F5-C825-485C-AB97-668E16488C15}" dt="2025-07-03T07:16:29.071" v="253" actId="20577"/>
          <ac:spMkLst>
            <pc:docMk/>
            <pc:sldMk cId="1383830338" sldId="293"/>
            <ac:spMk id="2" creationId="{9B8FB2CF-98E0-50C6-E1FF-2A2FBC6E5C65}"/>
          </ac:spMkLst>
        </pc:spChg>
      </pc:sldChg>
      <pc:sldChg chg="del">
        <pc:chgData name="Alexandra  Gamba" userId="e2afbcf2-bbef-4245-80dc-c0145983fe80" providerId="ADAL" clId="{C21B16F5-C825-485C-AB97-668E16488C15}" dt="2025-07-03T07:16:03.153" v="244" actId="47"/>
        <pc:sldMkLst>
          <pc:docMk/>
          <pc:sldMk cId="3083556986" sldId="2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D1474-EB96-C2A8-56E7-F81E88459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532FF5-ADB3-B87E-1743-EF4907659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6E51AC-2155-97DF-8505-641FCB59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ACAE70-FD6C-32B1-7641-8B6A218D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5F4068-992F-6824-DCD3-5BB68D38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3768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0F752-560B-4FA1-7FBC-4F3777FA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D49E1E5-CD78-DCAE-7D2E-0FBA2B72D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CAABB2-9DD2-3213-A5E7-4B74B927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40CD10-380D-0587-C6BE-7CACBC95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E5F0D9-3AA6-6295-4D6F-19FFA6D5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8275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E7A5559-D2A2-1528-F22E-22967723B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09A47CA-DE77-5EC2-55E4-7A782AA54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87BD56-64BA-03F0-8C97-A9E30F73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BF37CC-39C2-53EA-60FD-4AF4532F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B24A22-E79A-CB3F-BF5D-D4FCF899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8953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74636-38ED-ACA2-4B29-DEF2EE48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9F0295-7EB9-C649-89A3-D26D8B19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E1D9FE-118D-6129-04E0-45D4EB5C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D4A74C-601F-DB55-E3CB-4FB0673F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33209E-A0AA-7FFC-0CAD-A63CF820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6038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68CA75-D344-B7F6-0B5A-0EB590D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505177-9714-6C33-76B8-D4393569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4881597-AD0C-79F1-BAEF-2FEA063C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782356-C7C5-D585-E66A-CAE5B6EE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EB58A9-D86A-BF21-B39B-2351C3EA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057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2D134D-AF64-B153-32FE-49AD6437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422C3D-8F41-8240-3221-C0539A13E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F0AFB9-B322-FA94-99FB-B0499E623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E1463FD-D6E8-BB30-C44C-BD2F03BE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731696-8E8F-5DC1-DE23-73B661BE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130ED4-C1BA-1C92-CF54-BF6BECA7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0442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D541D3-9A6D-CF55-A289-E2485101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DB40D1-DAF5-42BF-19BC-41165EB50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A1B2E6-2190-16FB-A1A9-0C1BAA267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E41F10-A125-17A3-0C79-B566892F3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5EF8D71-B0C5-8527-5BC0-5F7BF00D2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82FAAB4-89E3-CA8C-A7F7-C6BB636C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79A0CC0-A7EA-7BEF-1AC8-A77984C1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3E3AA75-5A2A-F076-CA75-8EF1A8FA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4921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66DF8E-E8CC-F5DF-0161-2F44C8D6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FA5D98-B303-643D-73DB-B6BB3776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D21201-4EFE-75AE-B77D-2C4D4FBA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33AD29-03A7-2004-4F8B-4C0D5D2F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8110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34E341-612B-EA2B-27B7-0405F590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5E84B1B-7740-8153-1329-EB44DFF9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87D49E5-BEC3-38F1-989C-5E1D6AF1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326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98EF3-B7F6-6A6B-7B82-93BC80A7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BC3BBA-A41E-403D-876D-E6E3F79F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9DF76A-DACB-55A1-F908-408E0758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19EB209-580F-894A-5CF4-A9ED343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8F0B68D-F979-1F74-184A-E2F4763B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9653D6-CBAE-2103-D4DF-FAED4310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699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86310-AE57-750C-0969-FD3D7090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1019074-044B-D50C-00B3-2B5C034DE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D31777-72DA-61A4-DBA1-23488F68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194E67A-8E0E-223F-7B86-358F5B5C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837C753-9ADE-A9ED-19FB-E06BDACC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938131-2146-82E9-3041-814BE138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077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13222-4441-E7A4-76B8-00A12103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389A89-FEC6-47D0-3E4A-FEB0EC314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2A14FD-3DE2-C356-5D3E-FBDFAAB7C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9FA4C-FF63-481C-B94D-47C6F380A080}" type="datetimeFigureOut">
              <a:rPr lang="sv-FI" smtClean="0"/>
              <a:t>03-07-2025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1AFAA4-3BED-8DFC-0E49-CD61A9F9C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1AF501-B676-4FEB-CDE9-DC38D6A3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73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2EE5EDE4-81BE-4D82-268A-B0BAB52F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2" y="3117830"/>
            <a:ext cx="6060332" cy="273347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v-SE" sz="4000" dirty="0">
                <a:latin typeface="Calibri" panose="020F0502020204030204" pitchFamily="34" charset="0"/>
                <a:cs typeface="Calibri" panose="020F0502020204030204" pitchFamily="34" charset="0"/>
              </a:rPr>
              <a:t>Kartläggning av Barnängen</a:t>
            </a:r>
          </a:p>
          <a:p>
            <a:pPr algn="l"/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Alexandra Gamba</a:t>
            </a:r>
            <a:endParaRPr lang="sv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Bildobjekt 41" descr="En orange pusselbit med texten funktionsrätt Åland.">
            <a:extLst>
              <a:ext uri="{FF2B5EF4-FFF2-40B4-BE49-F238E27FC236}">
                <a16:creationId xmlns:a16="http://schemas.microsoft.com/office/drawing/2014/main" id="{826C2E80-9A77-F146-BB9D-B211B419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2" y="537393"/>
            <a:ext cx="4079133" cy="1021522"/>
          </a:xfrm>
          <a:prstGeom prst="rect">
            <a:avLst/>
          </a:prstGeom>
        </p:spPr>
      </p:pic>
      <p:pic>
        <p:nvPicPr>
          <p:cNvPr id="4" name="Bildobjekt 3" descr="En bild som visar utomhus, himmel, gräs, byggnad&#10;&#10;AI-genererat innehåll kan vara felaktigt.">
            <a:extLst>
              <a:ext uri="{FF2B5EF4-FFF2-40B4-BE49-F238E27FC236}">
                <a16:creationId xmlns:a16="http://schemas.microsoft.com/office/drawing/2014/main" id="{4BE679F5-2B50-A32E-11A1-C39D76E36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6"/>
          <a:stretch>
            <a:fillRect/>
          </a:stretch>
        </p:blipFill>
        <p:spPr>
          <a:xfrm>
            <a:off x="6057900" y="705115"/>
            <a:ext cx="5819978" cy="54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1A022B-A11C-89B4-569B-FCF1F12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47" y="0"/>
            <a:ext cx="3932237" cy="1232452"/>
          </a:xfrm>
        </p:spPr>
        <p:txBody>
          <a:bodyPr>
            <a:normAutofit/>
          </a:bodyPr>
          <a:lstStyle/>
          <a:p>
            <a:pPr algn="ctr"/>
            <a:r>
              <a:rPr lang="sv-SE" sz="4800" dirty="0">
                <a:latin typeface="Calibri" panose="020F0502020204030204" pitchFamily="34" charset="0"/>
                <a:cs typeface="Calibri" panose="020F0502020204030204" pitchFamily="34" charset="0"/>
              </a:rPr>
              <a:t>Introduktion</a:t>
            </a:r>
            <a:endParaRPr lang="sv-FI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875EA2D-D945-D47B-54E5-2C5CE615F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6427" y="2262138"/>
            <a:ext cx="3932237" cy="3150440"/>
          </a:xfrm>
        </p:spPr>
        <p:txBody>
          <a:bodyPr>
            <a:normAutofit/>
          </a:bodyPr>
          <a:lstStyle/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Via projektet ”Ett Åland för alla” utförs kartläggningar av tillgängligheten på allmänna platser. Detta är görs för att säkerställa att alla kan komma åt allmänna områden och byggnader.</a:t>
            </a:r>
          </a:p>
          <a:p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Kartläggningen avgränsades till de allmänna utrymmena där barnen och besökare har tillgång till. Detta innebär att vi inte granskade personalutrymmen under den här kartläggningen.</a:t>
            </a:r>
          </a:p>
          <a:p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9BF03F0A-C39E-DEE7-F751-1615B722B42A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5AB372B-D9CC-273A-FC9B-C0C5531C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9" name="Platshållare för bild 8" descr="En bild som visar utomhus, himmel, mark, Soptunna&#10;&#10;AI-genererat innehåll kan vara felaktigt.">
            <a:extLst>
              <a:ext uri="{FF2B5EF4-FFF2-40B4-BE49-F238E27FC236}">
                <a16:creationId xmlns:a16="http://schemas.microsoft.com/office/drawing/2014/main" id="{813621A9-992B-4C69-3086-68B1D26877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-98" r="51596" b="14877"/>
          <a:stretch>
            <a:fillRect/>
          </a:stretch>
        </p:blipFill>
        <p:spPr>
          <a:xfrm>
            <a:off x="7023338" y="1563015"/>
            <a:ext cx="3236230" cy="4548687"/>
          </a:xfrm>
        </p:spPr>
      </p:pic>
    </p:spTree>
    <p:extLst>
      <p:ext uri="{BB962C8B-B14F-4D97-AF65-F5344CB8AC3E}">
        <p14:creationId xmlns:p14="http://schemas.microsoft.com/office/powerpoint/2010/main" val="372132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D84F3-063F-BAB7-584F-28D04E6EC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A2617C-4C3C-FB37-0E9F-6C272A13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Skyltning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AABD64B-BFDC-3C79-F6E1-C615C7AB6869}"/>
              </a:ext>
            </a:extLst>
          </p:cNvPr>
          <p:cNvSpPr txBox="1"/>
          <p:nvPr/>
        </p:nvSpPr>
        <p:spPr>
          <a:xfrm>
            <a:off x="4008485" y="2144873"/>
            <a:ext cx="42590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bör finnas en parkering för de med särskilt tillstånd som är märkt med symbol och skylt.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Huvudentrén bör vara tydligt utmarkerad.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Cykelstället bör flyttas och kompletteras med en skylt.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ett visuellt ledstråk som leder till entrén.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Hinder i gångstråket bör varningskontrasteras.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8865473-B7FD-E22E-7011-7B26DC9FA749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2E613-39BF-DF27-4512-491D1611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2" name="Platshållare för innehåll 11" descr="En bild som visar utomhus, egendom, hus, byggnad&#10;&#10;AI-genererat innehåll kan vara felaktigt.">
            <a:extLst>
              <a:ext uri="{FF2B5EF4-FFF2-40B4-BE49-F238E27FC236}">
                <a16:creationId xmlns:a16="http://schemas.microsoft.com/office/drawing/2014/main" id="{112ED8AF-92DD-50D4-AE52-2E4B7535B2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1"/>
          <a:stretch>
            <a:fillRect/>
          </a:stretch>
        </p:blipFill>
        <p:spPr>
          <a:xfrm rot="5400000">
            <a:off x="461298" y="2296852"/>
            <a:ext cx="3829678" cy="3264693"/>
          </a:xfrm>
        </p:spPr>
      </p:pic>
      <p:pic>
        <p:nvPicPr>
          <p:cNvPr id="17" name="Platshållare för innehåll 16" descr="En bild som visar utomhus, himmel, mark, Soptunna&#10;&#10;AI-genererat innehåll kan vara felaktigt.">
            <a:extLst>
              <a:ext uri="{FF2B5EF4-FFF2-40B4-BE49-F238E27FC236}">
                <a16:creationId xmlns:a16="http://schemas.microsoft.com/office/drawing/2014/main" id="{17B3FD09-217F-6914-851B-96589D08C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-496" r="20053"/>
          <a:stretch>
            <a:fillRect/>
          </a:stretch>
        </p:blipFill>
        <p:spPr>
          <a:xfrm>
            <a:off x="8183517" y="1938530"/>
            <a:ext cx="3264693" cy="3905507"/>
          </a:xfrm>
        </p:spPr>
      </p:pic>
    </p:spTree>
    <p:extLst>
      <p:ext uri="{BB962C8B-B14F-4D97-AF65-F5344CB8AC3E}">
        <p14:creationId xmlns:p14="http://schemas.microsoft.com/office/powerpoint/2010/main" val="306183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4141B-3437-30FC-73C1-8EBD7E75D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CCED3E-5405-F2E5-1A8E-E41B3FB5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Huvudentré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76EC3E4-E26A-B1EA-994A-1248BC9B2761}"/>
              </a:ext>
            </a:extLst>
          </p:cNvPr>
          <p:cNvSpPr txBox="1"/>
          <p:nvPr/>
        </p:nvSpPr>
        <p:spPr>
          <a:xfrm>
            <a:off x="5724208" y="2477800"/>
            <a:ext cx="42590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vara tydligt skyltat att det är huvudentrén.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saknas kontrastmarkering på trappstegen.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Pelarna bör kontrastmarkeras i två olika höjder.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Handtaget bör vara i en kontrasterande färg.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F97E6F52-F4BE-DCB4-8B14-031D393A5BDD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D503411B-CFC6-1D92-8979-33FD0C242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6" name="Platshållare för innehåll 15" descr="En bild som visar utomhus, fönster, byggnad, Kompositmaterial&#10;&#10;AI-genererat innehåll kan vara felaktigt.">
            <a:extLst>
              <a:ext uri="{FF2B5EF4-FFF2-40B4-BE49-F238E27FC236}">
                <a16:creationId xmlns:a16="http://schemas.microsoft.com/office/drawing/2014/main" id="{D624226E-6EEB-5856-860A-F1B7C179F2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602" y="2102695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07431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A09D-B7F8-CB83-00CF-E146A222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2A3B7E-9792-0E97-9AA7-EFFF5251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Trappor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DAB9A7-5186-2A29-0165-C779C767820C}"/>
              </a:ext>
            </a:extLst>
          </p:cNvPr>
          <p:cNvSpPr txBox="1"/>
          <p:nvPr/>
        </p:nvSpPr>
        <p:spPr>
          <a:xfrm>
            <a:off x="1969372" y="1690688"/>
            <a:ext cx="42590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Varje trappsteg bör ha en kontrastmarkering på den yttre kanten.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Före en trappa börjar bör det finnas ett taktilt eller visuellt varnande område.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ska finnas en jämn belysning.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Leds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tänger bör börja 30 centimeter före trappans början och fortlöpa 30 centimeter efter sista trappsteget.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Ledstänger ska vara greppvänliga.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Flytta på cykelstället mellan rampen och trappan.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C6AF6FD-B45D-5E7E-8516-C139AB53C69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1A73DC2F-486A-D7E9-A6F2-FA5C6CE3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utomhus, fönster, byggnad, egendom&#10;&#10;AI-genererat innehåll kan vara felaktigt.">
            <a:extLst>
              <a:ext uri="{FF2B5EF4-FFF2-40B4-BE49-F238E27FC236}">
                <a16:creationId xmlns:a16="http://schemas.microsoft.com/office/drawing/2014/main" id="{611F325F-0A4C-38D5-595B-52E34ABFA6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3819" y="208531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40958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ADF2D-F8A9-E8FB-04D4-2FADC3570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5FF5E6-C456-C860-E529-8E86CC90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Ramp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CD73446-A254-EEEB-766E-EC687BE535BD}"/>
              </a:ext>
            </a:extLst>
          </p:cNvPr>
          <p:cNvSpPr txBox="1"/>
          <p:nvPr/>
        </p:nvSpPr>
        <p:spPr>
          <a:xfrm>
            <a:off x="1736515" y="1633410"/>
            <a:ext cx="42590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Före en ramp börjar bör det finnas ett taktilt eller visuellt varnande område.</a:t>
            </a:r>
          </a:p>
          <a:p>
            <a:pPr lvl="0"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ska finnas en jämn belysning.</a:t>
            </a:r>
          </a:p>
          <a:p>
            <a:pPr lvl="0"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Ledstänger bör börja 30 centimeter före rampens början och fortlöpa 30 centimeter efter rampens slut. De ska finnas på två höjder på båda sidor.</a:t>
            </a:r>
          </a:p>
          <a:p>
            <a:pPr lvl="0"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ska finnas avåkningsskydd där det inte finns en naturlig avgränsning.</a:t>
            </a:r>
          </a:p>
          <a:p>
            <a:pPr lvl="0"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Ledstänger ska vara greppvänliga.</a:t>
            </a:r>
          </a:p>
          <a:p>
            <a:pPr lvl="0"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Rampens bredd bör vara minst 130 centimeter.</a:t>
            </a:r>
          </a:p>
          <a:p>
            <a:pPr lvl="0"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Rampens lutning är för brant.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21FC47F2-8BF8-01F5-6A91-7A840F8F67CB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05F334CE-BDC7-E46D-09C2-48B1F475F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utomhus, egendom, trädgård, virke&#10;&#10;AI-genererat innehåll kan vara felaktigt.">
            <a:extLst>
              <a:ext uri="{FF2B5EF4-FFF2-40B4-BE49-F238E27FC236}">
                <a16:creationId xmlns:a16="http://schemas.microsoft.com/office/drawing/2014/main" id="{4E9C7803-8514-DBCB-2379-29237DE365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811" y="2102695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2382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FE7E9-959A-1D4D-E2D3-2D310B9F1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D1D23C-724F-1B7D-194F-365AEBCC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Övriga nödvändigheter.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E6162D1-37E0-0F3E-EC07-58D30DD252D5}"/>
              </a:ext>
            </a:extLst>
          </p:cNvPr>
          <p:cNvSpPr txBox="1"/>
          <p:nvPr/>
        </p:nvSpPr>
        <p:spPr>
          <a:xfrm>
            <a:off x="2033380" y="2088436"/>
            <a:ext cx="42590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eluttag som är i barnens höjd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bör ha ett plastskydd.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Belysningen ska vara jämn och bländfri.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Trösklar ska vara avfasade.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Trasiga leksaker som spegeln i lekrummet bör bytas ut eller tas bort.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behövs tydligare kontraster.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saknas en tillgänglig toalett.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364931EF-2BED-E30A-D6F8-0F62F640BBF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50097088-1F2E-DACC-9750-028C6A0F6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utomhus, egendom, trädgård, virke&#10;&#10;AI-genererat innehåll kan vara felaktigt.">
            <a:extLst>
              <a:ext uri="{FF2B5EF4-FFF2-40B4-BE49-F238E27FC236}">
                <a16:creationId xmlns:a16="http://schemas.microsoft.com/office/drawing/2014/main" id="{F86B341C-2D19-AEA0-A329-6AD926916F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811" y="2102695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86875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6BDF07-F268-FE93-BE43-B7F030A0A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44575"/>
            <a:ext cx="5181600" cy="3223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Under granskningen hittade vi en del brister i tillgängligheten. I rapporten listas bristerna och där finns åtgärdsförslag.</a:t>
            </a: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Det är rymligt i lokalerna på dagiset och vid kartläggningen syntes ett stort engagemang när det </a:t>
            </a: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gäller tillgängligheten.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latshållare för innehåll 11" descr="En förgätmigej med lila bakgrund.">
            <a:extLst>
              <a:ext uri="{FF2B5EF4-FFF2-40B4-BE49-F238E27FC236}">
                <a16:creationId xmlns:a16="http://schemas.microsoft.com/office/drawing/2014/main" id="{FB8CD703-D4BA-3C3A-F2D1-6D121B05C0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3454400"/>
          </a:xfrm>
          <a:prstGeom prst="ellipse">
            <a:avLst/>
          </a:prstGeom>
        </p:spPr>
      </p:pic>
      <p:pic>
        <p:nvPicPr>
          <p:cNvPr id="14" name="Bildobjekt 13" descr="Ritande händer i tackande ställning.">
            <a:extLst>
              <a:ext uri="{FF2B5EF4-FFF2-40B4-BE49-F238E27FC236}">
                <a16:creationId xmlns:a16="http://schemas.microsoft.com/office/drawing/2014/main" id="{0C63384A-05B4-405E-4CE3-C6373281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63" y="4015465"/>
            <a:ext cx="2561616" cy="2756896"/>
          </a:xfrm>
          <a:prstGeom prst="rect">
            <a:avLst/>
          </a:prstGeom>
        </p:spPr>
      </p:pic>
      <p:pic>
        <p:nvPicPr>
          <p:cNvPr id="10" name="Bildobjekt 9" descr="En orange pusselbit med texten Funktionsrätt Åland.">
            <a:extLst>
              <a:ext uri="{FF2B5EF4-FFF2-40B4-BE49-F238E27FC236}">
                <a16:creationId xmlns:a16="http://schemas.microsoft.com/office/drawing/2014/main" id="{CB60B210-9E79-9654-AE5E-F49C0B281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33" y="379153"/>
            <a:ext cx="4079133" cy="1021522"/>
          </a:xfrm>
          <a:prstGeom prst="rect">
            <a:avLst/>
          </a:prstGeom>
        </p:spPr>
      </p:pic>
      <p:cxnSp>
        <p:nvCxnSpPr>
          <p:cNvPr id="15" name="Rak koppling 5">
            <a:extLst>
              <a:ext uri="{FF2B5EF4-FFF2-40B4-BE49-F238E27FC236}">
                <a16:creationId xmlns:a16="http://schemas.microsoft.com/office/drawing/2014/main" id="{BC8FD75A-E47A-D222-0A5F-CE40164262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96B016A8-7739-27BD-7DC9-911956E87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9B90306-2A72-DD74-F918-6B683A7ECEF4}"/>
              </a:ext>
            </a:extLst>
          </p:cNvPr>
          <p:cNvSpPr txBox="1">
            <a:spLocks/>
          </p:cNvSpPr>
          <p:nvPr/>
        </p:nvSpPr>
        <p:spPr>
          <a:xfrm>
            <a:off x="835660" y="5025577"/>
            <a:ext cx="25882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www.handicampen.ax</a:t>
            </a:r>
            <a:endParaRPr kumimoji="0" lang="en-FI" sz="1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FFEFCBC-7E15-DDF2-5B63-E63EC447A599}"/>
              </a:ext>
            </a:extLst>
          </p:cNvPr>
          <p:cNvSpPr txBox="1">
            <a:spLocks/>
          </p:cNvSpPr>
          <p:nvPr/>
        </p:nvSpPr>
        <p:spPr>
          <a:xfrm>
            <a:off x="835660" y="4511496"/>
            <a:ext cx="3725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Tack!</a:t>
            </a:r>
            <a:endParaRPr kumimoji="0" lang="en-FI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1200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ff24f-586d-483a-82c0-c5bf541ded48">
      <Terms xmlns="http://schemas.microsoft.com/office/infopath/2007/PartnerControls"/>
    </lcf76f155ced4ddcb4097134ff3c332f>
    <TaxCatchAll xmlns="ce5c5e4a-d230-48f1-80ac-5c630f31fb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328AD0822ECFC4A882E69201D6C723E" ma:contentTypeVersion="19" ma:contentTypeDescription="Luo uusi asiakirja." ma:contentTypeScope="" ma:versionID="27177860f2143e09fdf312bcc074237b">
  <xsd:schema xmlns:xsd="http://www.w3.org/2001/XMLSchema" xmlns:xs="http://www.w3.org/2001/XMLSchema" xmlns:p="http://schemas.microsoft.com/office/2006/metadata/properties" xmlns:ns2="286ff24f-586d-483a-82c0-c5bf541ded48" xmlns:ns3="ce5c5e4a-d230-48f1-80ac-5c630f31fb78" targetNamespace="http://schemas.microsoft.com/office/2006/metadata/properties" ma:root="true" ma:fieldsID="49f837ff15bab6784a1ca978106ab578" ns2:_="" ns3:_="">
    <xsd:import namespace="286ff24f-586d-483a-82c0-c5bf541ded48"/>
    <xsd:import namespace="ce5c5e4a-d230-48f1-80ac-5c630f31f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ff24f-586d-483a-82c0-c5bf541de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622acfa4-d733-4dc5-9341-8ebc5cc63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c5e4a-d230-48f1-80ac-5c630f31f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b9b223-9a62-4d0c-aee2-97b111be3663}" ma:internalName="TaxCatchAll" ma:showField="CatchAllData" ma:web="ce5c5e4a-d230-48f1-80ac-5c630f31f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4A6A06-FCC8-4937-9D3A-015F8271F3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7B769B-07F8-46F2-95F1-37A1568B6577}">
  <ds:schemaRefs>
    <ds:schemaRef ds:uri="http://schemas.microsoft.com/office/2006/metadata/properties"/>
    <ds:schemaRef ds:uri="http://schemas.microsoft.com/office/infopath/2007/PartnerControls"/>
    <ds:schemaRef ds:uri="286ff24f-586d-483a-82c0-c5bf541ded48"/>
    <ds:schemaRef ds:uri="ce5c5e4a-d230-48f1-80ac-5c630f31fb78"/>
  </ds:schemaRefs>
</ds:datastoreItem>
</file>

<file path=customXml/itemProps3.xml><?xml version="1.0" encoding="utf-8"?>
<ds:datastoreItem xmlns:ds="http://schemas.openxmlformats.org/officeDocument/2006/customXml" ds:itemID="{251D740C-70C5-4C06-AEB3-062DA9F40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ff24f-586d-483a-82c0-c5bf541ded48"/>
    <ds:schemaRef ds:uri="ce5c5e4a-d230-48f1-80ac-5c630f31f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386</Words>
  <Application>Microsoft Office PowerPoint</Application>
  <PresentationFormat>Bredbild</PresentationFormat>
  <Paragraphs>70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Arial Narrow</vt:lpstr>
      <vt:lpstr>Calibri</vt:lpstr>
      <vt:lpstr>Century Gothic</vt:lpstr>
      <vt:lpstr>Office-tema</vt:lpstr>
      <vt:lpstr>PowerPoint-presentation</vt:lpstr>
      <vt:lpstr>Introduktion</vt:lpstr>
      <vt:lpstr>Skyltning</vt:lpstr>
      <vt:lpstr>Huvudentré</vt:lpstr>
      <vt:lpstr>Trappor</vt:lpstr>
      <vt:lpstr>Ramp</vt:lpstr>
      <vt:lpstr>Övriga nödvändigheter.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 Gamba</dc:creator>
  <cp:lastModifiedBy>Alexandra  Gamba</cp:lastModifiedBy>
  <cp:revision>3</cp:revision>
  <dcterms:created xsi:type="dcterms:W3CDTF">2025-02-18T11:11:41Z</dcterms:created>
  <dcterms:modified xsi:type="dcterms:W3CDTF">2025-07-03T08:13:48Z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0x0101004328AD0822ECFC4A882E69201D6C723E</vt:lpwstr>
  </property>
  <property fmtid="{D5CDD505-2E9C-101B-9397-08002B2CF9AE}" pid="3" name="MediaServiceImageTags">
    <vt:lpwstr/>
  </property>
</Properties>
</file>