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3" r:id="rId6"/>
    <p:sldId id="278" r:id="rId7"/>
    <p:sldId id="276" r:id="rId8"/>
    <p:sldId id="284" r:id="rId9"/>
    <p:sldId id="269" r:id="rId10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 Gamba" userId="e2afbcf2-bbef-4245-80dc-c0145983fe80" providerId="ADAL" clId="{36721AB2-54C8-44F6-89B1-647F7D8474AD}"/>
    <pc:docChg chg="undo custSel delSld modSld">
      <pc:chgData name="Alexandra  Gamba" userId="e2afbcf2-bbef-4245-80dc-c0145983fe80" providerId="ADAL" clId="{36721AB2-54C8-44F6-89B1-647F7D8474AD}" dt="2025-07-03T07:06:20.628" v="2419" actId="1076"/>
      <pc:docMkLst>
        <pc:docMk/>
      </pc:docMkLst>
      <pc:sldChg chg="addSp delSp modSp mod">
        <pc:chgData name="Alexandra  Gamba" userId="e2afbcf2-bbef-4245-80dc-c0145983fe80" providerId="ADAL" clId="{36721AB2-54C8-44F6-89B1-647F7D8474AD}" dt="2025-07-03T06:41:35.377" v="20" actId="1076"/>
        <pc:sldMkLst>
          <pc:docMk/>
          <pc:sldMk cId="2664951801" sldId="257"/>
        </pc:sldMkLst>
      </pc:sldChg>
      <pc:sldChg chg="modSp mod">
        <pc:chgData name="Alexandra  Gamba" userId="e2afbcf2-bbef-4245-80dc-c0145983fe80" providerId="ADAL" clId="{36721AB2-54C8-44F6-89B1-647F7D8474AD}" dt="2025-07-03T06:47:14.917" v="828" actId="20577"/>
        <pc:sldMkLst>
          <pc:docMk/>
          <pc:sldMk cId="3941200535" sldId="269"/>
        </pc:sldMkLst>
      </pc:sldChg>
      <pc:sldChg chg="addSp delSp modSp mod">
        <pc:chgData name="Alexandra  Gamba" userId="e2afbcf2-bbef-4245-80dc-c0145983fe80" providerId="ADAL" clId="{36721AB2-54C8-44F6-89B1-647F7D8474AD}" dt="2025-07-03T06:44:44.288" v="423" actId="20577"/>
        <pc:sldMkLst>
          <pc:docMk/>
          <pc:sldMk cId="3721321531" sldId="273"/>
        </pc:sldMkLst>
      </pc:sldChg>
      <pc:sldChg chg="del">
        <pc:chgData name="Alexandra  Gamba" userId="e2afbcf2-bbef-4245-80dc-c0145983fe80" providerId="ADAL" clId="{36721AB2-54C8-44F6-89B1-647F7D8474AD}" dt="2025-07-03T06:44:53.958" v="424" actId="47"/>
        <pc:sldMkLst>
          <pc:docMk/>
          <pc:sldMk cId="2409585673" sldId="275"/>
        </pc:sldMkLst>
      </pc:sldChg>
      <pc:sldChg chg="addSp delSp modSp mod">
        <pc:chgData name="Alexandra  Gamba" userId="e2afbcf2-bbef-4245-80dc-c0145983fe80" providerId="ADAL" clId="{36721AB2-54C8-44F6-89B1-647F7D8474AD}" dt="2025-07-03T07:05:36.788" v="2374" actId="20577"/>
        <pc:sldMkLst>
          <pc:docMk/>
          <pc:sldMk cId="721261446" sldId="276"/>
        </pc:sldMkLst>
      </pc:sldChg>
      <pc:sldChg chg="addSp delSp modSp mod">
        <pc:chgData name="Alexandra  Gamba" userId="e2afbcf2-bbef-4245-80dc-c0145983fe80" providerId="ADAL" clId="{36721AB2-54C8-44F6-89B1-647F7D8474AD}" dt="2025-07-03T06:56:55.804" v="1397" actId="1076"/>
        <pc:sldMkLst>
          <pc:docMk/>
          <pc:sldMk cId="3061837694" sldId="278"/>
        </pc:sldMkLst>
      </pc:sldChg>
      <pc:sldChg chg="del">
        <pc:chgData name="Alexandra  Gamba" userId="e2afbcf2-bbef-4245-80dc-c0145983fe80" providerId="ADAL" clId="{36721AB2-54C8-44F6-89B1-647F7D8474AD}" dt="2025-07-03T06:45:01.391" v="429" actId="47"/>
        <pc:sldMkLst>
          <pc:docMk/>
          <pc:sldMk cId="523283341" sldId="279"/>
        </pc:sldMkLst>
      </pc:sldChg>
      <pc:sldChg chg="del">
        <pc:chgData name="Alexandra  Gamba" userId="e2afbcf2-bbef-4245-80dc-c0145983fe80" providerId="ADAL" clId="{36721AB2-54C8-44F6-89B1-647F7D8474AD}" dt="2025-07-03T06:44:59.833" v="427" actId="47"/>
        <pc:sldMkLst>
          <pc:docMk/>
          <pc:sldMk cId="3935163047" sldId="283"/>
        </pc:sldMkLst>
      </pc:sldChg>
      <pc:sldChg chg="addSp delSp modSp mod">
        <pc:chgData name="Alexandra  Gamba" userId="e2afbcf2-bbef-4245-80dc-c0145983fe80" providerId="ADAL" clId="{36721AB2-54C8-44F6-89B1-647F7D8474AD}" dt="2025-07-03T07:06:20.628" v="2419" actId="1076"/>
        <pc:sldMkLst>
          <pc:docMk/>
          <pc:sldMk cId="833809872" sldId="284"/>
        </pc:sldMkLst>
      </pc:sldChg>
      <pc:sldChg chg="del">
        <pc:chgData name="Alexandra  Gamba" userId="e2afbcf2-bbef-4245-80dc-c0145983fe80" providerId="ADAL" clId="{36721AB2-54C8-44F6-89B1-647F7D8474AD}" dt="2025-07-03T06:45:00.639" v="428" actId="47"/>
        <pc:sldMkLst>
          <pc:docMk/>
          <pc:sldMk cId="2931690435" sldId="288"/>
        </pc:sldMkLst>
      </pc:sldChg>
      <pc:sldChg chg="del">
        <pc:chgData name="Alexandra  Gamba" userId="e2afbcf2-bbef-4245-80dc-c0145983fe80" providerId="ADAL" clId="{36721AB2-54C8-44F6-89B1-647F7D8474AD}" dt="2025-07-03T06:45:02.990" v="431" actId="47"/>
        <pc:sldMkLst>
          <pc:docMk/>
          <pc:sldMk cId="2089276259" sldId="289"/>
        </pc:sldMkLst>
      </pc:sldChg>
      <pc:sldChg chg="del">
        <pc:chgData name="Alexandra  Gamba" userId="e2afbcf2-bbef-4245-80dc-c0145983fe80" providerId="ADAL" clId="{36721AB2-54C8-44F6-89B1-647F7D8474AD}" dt="2025-07-03T06:44:57.652" v="425" actId="47"/>
        <pc:sldMkLst>
          <pc:docMk/>
          <pc:sldMk cId="1260396339" sldId="290"/>
        </pc:sldMkLst>
      </pc:sldChg>
      <pc:sldChg chg="del">
        <pc:chgData name="Alexandra  Gamba" userId="e2afbcf2-bbef-4245-80dc-c0145983fe80" providerId="ADAL" clId="{36721AB2-54C8-44F6-89B1-647F7D8474AD}" dt="2025-07-03T06:44:58.815" v="426" actId="47"/>
        <pc:sldMkLst>
          <pc:docMk/>
          <pc:sldMk cId="2054093762" sldId="291"/>
        </pc:sldMkLst>
      </pc:sldChg>
      <pc:sldChg chg="del">
        <pc:chgData name="Alexandra  Gamba" userId="e2afbcf2-bbef-4245-80dc-c0145983fe80" providerId="ADAL" clId="{36721AB2-54C8-44F6-89B1-647F7D8474AD}" dt="2025-07-03T06:45:02.177" v="430" actId="47"/>
        <pc:sldMkLst>
          <pc:docMk/>
          <pc:sldMk cId="1332801724" sldId="292"/>
        </pc:sldMkLst>
      </pc:sldChg>
      <pc:sldChg chg="del">
        <pc:chgData name="Alexandra  Gamba" userId="e2afbcf2-bbef-4245-80dc-c0145983fe80" providerId="ADAL" clId="{36721AB2-54C8-44F6-89B1-647F7D8474AD}" dt="2025-07-03T06:45:03.740" v="432" actId="47"/>
        <pc:sldMkLst>
          <pc:docMk/>
          <pc:sldMk cId="3083556986" sldId="293"/>
        </pc:sldMkLst>
      </pc:sldChg>
    </pc:docChg>
  </pc:docChgLst>
  <pc:docChgLst>
    <pc:chgData name="Alexandra  Gamba" userId="e2afbcf2-bbef-4245-80dc-c0145983fe80" providerId="ADAL" clId="{9AB1C999-8DD6-4811-8CA1-BF1EB3E39FA8}"/>
    <pc:docChg chg="modSld">
      <pc:chgData name="Alexandra  Gamba" userId="e2afbcf2-bbef-4245-80dc-c0145983fe80" providerId="ADAL" clId="{9AB1C999-8DD6-4811-8CA1-BF1EB3E39FA8}" dt="2025-09-01T07:20:27.059" v="0" actId="20577"/>
      <pc:docMkLst>
        <pc:docMk/>
      </pc:docMkLst>
      <pc:sldChg chg="modSp mod">
        <pc:chgData name="Alexandra  Gamba" userId="e2afbcf2-bbef-4245-80dc-c0145983fe80" providerId="ADAL" clId="{9AB1C999-8DD6-4811-8CA1-BF1EB3E39FA8}" dt="2025-09-01T07:20:27.059" v="0" actId="20577"/>
        <pc:sldMkLst>
          <pc:docMk/>
          <pc:sldMk cId="3721321531" sldId="273"/>
        </pc:sldMkLst>
        <pc:spChg chg="mod">
          <ac:chgData name="Alexandra  Gamba" userId="e2afbcf2-bbef-4245-80dc-c0145983fe80" providerId="ADAL" clId="{9AB1C999-8DD6-4811-8CA1-BF1EB3E39FA8}" dt="2025-09-01T07:20:27.059" v="0" actId="20577"/>
          <ac:spMkLst>
            <pc:docMk/>
            <pc:sldMk cId="3721321531" sldId="273"/>
            <ac:spMk id="4" creationId="{1875EA2D-D945-D47B-54E5-2C5CE615F6B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7D1474-EB96-C2A8-56E7-F81E88459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532FF5-ADB3-B87E-1743-EF4907659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F6E51AC-2155-97DF-8505-641FCB59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ACAE70-FD6C-32B1-7641-8B6A218D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F4068-992F-6824-DCD3-5BB68D38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3768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00F752-560B-4FA1-7FBC-4F3777FA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D49E1E5-CD78-DCAE-7D2E-0FBA2B72D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CAABB2-9DD2-3213-A5E7-4B74B927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240CD10-380D-0587-C6BE-7CACBC95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E5F0D9-3AA6-6295-4D6F-19FFA6D57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8275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E7A5559-D2A2-1528-F22E-22967723B6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09A47CA-DE77-5EC2-55E4-7A782AA54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87BD56-64BA-03F0-8C97-A9E30F73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FBF37CC-39C2-53EA-60FD-4AF4532F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B24A22-E79A-CB3F-BF5D-D4FCF8990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8953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974636-38ED-ACA2-4B29-DEF2EE48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9F0295-7EB9-C649-89A3-D26D8B19E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2E1D9FE-118D-6129-04E0-45D4EB5C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D4A74C-601F-DB55-E3CB-4FB0673F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C33209E-A0AA-7FFC-0CAD-A63CF82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6038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68CA75-D344-B7F6-0B5A-0EB590D95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F505177-9714-6C33-76B8-D4393569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4881597-AD0C-79F1-BAEF-2FEA063C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D782356-C7C5-D585-E66A-CAE5B6EE4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FEB58A9-D86A-BF21-B39B-2351C3EA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057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2D134D-AF64-B153-32FE-49AD6437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422C3D-8F41-8240-3221-C0539A13EC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F0AFB9-B322-FA94-99FB-B0499E623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E1463FD-D6E8-BB30-C44C-BD2F03BE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4731696-8E8F-5DC1-DE23-73B661BE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130ED4-C1BA-1C92-CF54-BF6BECA7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0442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541D3-9A6D-CF55-A289-E2485101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8DB40D1-DAF5-42BF-19BC-41165EB50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CA1B2E6-2190-16FB-A1A9-0C1BAA267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0E41F10-A125-17A3-0C79-B566892F3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5EF8D71-B0C5-8527-5BC0-5F7BF00D2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82FAAB4-89E3-CA8C-A7F7-C6BB636C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E79A0CC0-A7EA-7BEF-1AC8-A77984C13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3E3AA75-5A2A-F076-CA75-8EF1A8FA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4921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66DF8E-E8CC-F5DF-0161-2F44C8D6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AFA5D98-B303-643D-73DB-B6BB3776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4D21201-4EFE-75AE-B77D-2C4D4FBA2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233AD29-03A7-2004-4F8B-4C0D5D2F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8110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234E341-612B-EA2B-27B7-0405F590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5E84B1B-7740-8153-1329-EB44DFF9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87D49E5-BEC3-38F1-989C-5E1D6AF10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3261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98EF3-B7F6-6A6B-7B82-93BC80A7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BC3BBA-A41E-403D-876D-E6E3F79F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9DF76A-DACB-55A1-F908-408E07585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19EB209-580F-894A-5CF4-A9ED343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8F0B68D-F979-1F74-184A-E2F4763B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E9653D6-CBAE-2103-D4DF-FAED4310C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699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86310-AE57-750C-0969-FD3D7090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1019074-044B-D50C-00B3-2B5C034DE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D31777-72DA-61A4-DBA1-23488F68C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194E67A-8E0E-223F-7B86-358F5B5C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837C753-9ADE-A9ED-19FB-E06BDACC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5938131-2146-82E9-3041-814BE138B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8077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3B13222-4441-E7A4-76B8-00A12103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sv-FI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D389A89-FEC6-47D0-3E4A-FEB0EC314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52A14FD-3DE2-C356-5D3E-FBDFAAB7C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9FA4C-FF63-481C-B94D-47C6F380A080}" type="datetimeFigureOut">
              <a:rPr lang="sv-FI" smtClean="0"/>
              <a:t>01-09-2025</a:t>
            </a:fld>
            <a:endParaRPr lang="sv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1AFAA4-3BED-8DFC-0E49-CD61A9F9C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1AF501-B676-4FEB-CDE9-DC38D6A36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465251-796D-4689-BDDA-ACE57E56CB1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730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2EE5EDE4-81BE-4D82-268A-B0BAB52F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122" y="3117830"/>
            <a:ext cx="6060332" cy="2733474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sv-SE" sz="4000" dirty="0">
                <a:latin typeface="Calibri" panose="020F0502020204030204" pitchFamily="34" charset="0"/>
                <a:cs typeface="Calibri" panose="020F0502020204030204" pitchFamily="34" charset="0"/>
              </a:rPr>
              <a:t>Kartläggning av Hamntoalett</a:t>
            </a:r>
          </a:p>
          <a:p>
            <a:pPr algn="l"/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Alexandra Gamba</a:t>
            </a:r>
            <a:endParaRPr lang="sv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Bildobjekt 41" descr="En orange pusselbit med texten funktionsrätt Åland.">
            <a:extLst>
              <a:ext uri="{FF2B5EF4-FFF2-40B4-BE49-F238E27FC236}">
                <a16:creationId xmlns:a16="http://schemas.microsoft.com/office/drawing/2014/main" id="{826C2E80-9A77-F146-BB9D-B211B419D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2" y="537393"/>
            <a:ext cx="4079133" cy="1021522"/>
          </a:xfrm>
          <a:prstGeom prst="rect">
            <a:avLst/>
          </a:prstGeom>
        </p:spPr>
      </p:pic>
      <p:pic>
        <p:nvPicPr>
          <p:cNvPr id="4" name="Bildobjekt 3" descr="En bild som visar utomhus, moln, himmel, träd&#10;&#10;AI-genererat innehåll kan vara felaktigt.">
            <a:extLst>
              <a:ext uri="{FF2B5EF4-FFF2-40B4-BE49-F238E27FC236}">
                <a16:creationId xmlns:a16="http://schemas.microsoft.com/office/drawing/2014/main" id="{B6267FC5-2DC9-F18A-346A-4CB3EFB7B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>
            <a:fillRect/>
          </a:stretch>
        </p:blipFill>
        <p:spPr>
          <a:xfrm rot="5400000">
            <a:off x="6360648" y="709223"/>
            <a:ext cx="5776617" cy="525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1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1A022B-A11C-89B4-569B-FCF1F12A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247" y="0"/>
            <a:ext cx="3932237" cy="1232452"/>
          </a:xfrm>
        </p:spPr>
        <p:txBody>
          <a:bodyPr>
            <a:normAutofit/>
          </a:bodyPr>
          <a:lstStyle/>
          <a:p>
            <a:pPr algn="ctr"/>
            <a:r>
              <a:rPr lang="sv-SE" sz="4800" dirty="0">
                <a:latin typeface="Calibri" panose="020F0502020204030204" pitchFamily="34" charset="0"/>
                <a:cs typeface="Calibri" panose="020F0502020204030204" pitchFamily="34" charset="0"/>
              </a:rPr>
              <a:t>Introduktion</a:t>
            </a:r>
            <a:endParaRPr lang="sv-FI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875EA2D-D945-D47B-54E5-2C5CE615F6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6427" y="1686735"/>
            <a:ext cx="3932237" cy="4424967"/>
          </a:xfrm>
        </p:spPr>
        <p:txBody>
          <a:bodyPr>
            <a:normAutofit/>
          </a:bodyPr>
          <a:lstStyle/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Via projektet ”Ett Åland för alla” utförs kartläggningar av tillgängligheten på allmänna platser. Detta är görs för att säkerställa att alla kan komma åt allmänna områden och byggnader.</a:t>
            </a: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Det är viktigt att det finns toaletter i närheten och som är lätta att använda. Att det finns tillgång till en toalett gynnar alla människor och skapar en möjlighet att röra oss fritt </a:t>
            </a:r>
            <a:r>
              <a:rPr lang="sv-SE" sz="1700">
                <a:latin typeface="Calibri" panose="020F0502020204030204" pitchFamily="34" charset="0"/>
                <a:cs typeface="Calibri" panose="020F0502020204030204" pitchFamily="34" charset="0"/>
              </a:rPr>
              <a:t>i samhället.</a:t>
            </a:r>
            <a:endParaRPr lang="sv-SE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1700" dirty="0">
                <a:latin typeface="Calibri" panose="020F0502020204030204" pitchFamily="34" charset="0"/>
                <a:cs typeface="Calibri" panose="020F0502020204030204" pitchFamily="34" charset="0"/>
              </a:rPr>
              <a:t>En toalett ska vara inkluderande, vilket ökar välbefinnandet.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9BF03F0A-C39E-DEE7-F751-1615B722B42A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5AB372B-D9CC-273A-FC9B-C0C5531C3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9" name="Platshållare för bild 8" descr="En bild som visar utomhus, moln, himmel, träd&#10;&#10;AI-genererat innehåll kan vara felaktigt.">
            <a:extLst>
              <a:ext uri="{FF2B5EF4-FFF2-40B4-BE49-F238E27FC236}">
                <a16:creationId xmlns:a16="http://schemas.microsoft.com/office/drawing/2014/main" id="{B052C69B-6B99-39EB-8E6C-0C747E6140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" t="12631" r="55053" b="15024"/>
          <a:stretch>
            <a:fillRect/>
          </a:stretch>
        </p:blipFill>
        <p:spPr>
          <a:xfrm rot="5400000">
            <a:off x="7399765" y="1539516"/>
            <a:ext cx="3712466" cy="4465320"/>
          </a:xfrm>
        </p:spPr>
      </p:pic>
    </p:spTree>
    <p:extLst>
      <p:ext uri="{BB962C8B-B14F-4D97-AF65-F5344CB8AC3E}">
        <p14:creationId xmlns:p14="http://schemas.microsoft.com/office/powerpoint/2010/main" val="372132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84F3-063F-BAB7-584F-28D04E6EC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2617C-4C3C-FB37-0E9F-6C272A13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Skyltning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AABD64B-BFDC-3C79-F6E1-C615C7AB6869}"/>
              </a:ext>
            </a:extLst>
          </p:cNvPr>
          <p:cNvSpPr txBox="1"/>
          <p:nvPr/>
        </p:nvSpPr>
        <p:spPr>
          <a:xfrm>
            <a:off x="6096000" y="1387444"/>
            <a:ext cx="425909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Kontrasterna mellan de svarta symbolerna och den röda dörren är inte tillräckligt tydliga.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räcker med den internationella rullstolssymbolen för att undvika överflödig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Skyltarna bör kompletteras med punktskrift.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Texten ”WC” skulle kunna göras större så att den är lättare att läsa på avstånd.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Dörren är mycket tung att öppna och bör förses med en automatisk dörröppnare.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kan vara svårt att veta hur återställningsknappen fungerar.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78865473-B7FD-E22E-7011-7B26DC9FA749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2E613-39BF-DF27-4512-491D1611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text, handskrift, Rektangel, måla&#10;&#10;AI-genererat innehåll kan vara felaktigt.">
            <a:extLst>
              <a:ext uri="{FF2B5EF4-FFF2-40B4-BE49-F238E27FC236}">
                <a16:creationId xmlns:a16="http://schemas.microsoft.com/office/drawing/2014/main" id="{ADB9830A-CF9C-78C1-EC58-E340D3A0D2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787" y="1947696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06183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9D92-3E47-7C37-46F3-3092A8D9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B916AE-8669-5656-2903-0923EE7F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Toalett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1D36CCC-0498-F4CF-96CE-07A0F4B84933}"/>
              </a:ext>
            </a:extLst>
          </p:cNvPr>
          <p:cNvSpPr txBox="1"/>
          <p:nvPr/>
        </p:nvSpPr>
        <p:spPr>
          <a:xfrm>
            <a:off x="4008483" y="1517193"/>
            <a:ext cx="42590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Det bör finnas tydligare kontraster mellan golv, vägg, handfat, armstöd, strömbrytare och toalett.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Toalettpapper bör finnas på armstödet.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en vändyta som är 150 centimeter i diameter.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Toaletten är installerad för nära den bakre väggen.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Vattenstrålen har väldigt lågt tryck och händerna slår emot handfatets inre kant.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Kranen bör ha en förlängd spak.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Larm och återställningsknapp bör vara åtskilda.</a:t>
            </a: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476D0219-AA00-22CE-2D92-4BAA22925C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38369078-3A42-7E3A-5C1E-FAE639B04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10" name="Platshållare för innehåll 9" descr="En bild som visar vägg, inomhus, verktyg, Renlighet&#10;&#10;AI-genererat innehåll kan vara felaktigt.">
            <a:extLst>
              <a:ext uri="{FF2B5EF4-FFF2-40B4-BE49-F238E27FC236}">
                <a16:creationId xmlns:a16="http://schemas.microsoft.com/office/drawing/2014/main" id="{60B1EAD1-0110-2E71-1954-F8F6DA65C4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674" y="2104282"/>
            <a:ext cx="4352925" cy="3264693"/>
          </a:xfrm>
        </p:spPr>
      </p:pic>
      <p:pic>
        <p:nvPicPr>
          <p:cNvPr id="14" name="Platshållare för innehåll 13" descr="En bild som visar inomhus, vägg, diskho, Rörmokeritillbehör&#10;&#10;AI-genererat innehåll kan vara felaktigt.">
            <a:extLst>
              <a:ext uri="{FF2B5EF4-FFF2-40B4-BE49-F238E27FC236}">
                <a16:creationId xmlns:a16="http://schemas.microsoft.com/office/drawing/2014/main" id="{C731591D-07D0-8115-B2AE-2D9793C5C0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9401" y="2123030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72126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908AB-82F3-8ACD-350C-97BBFC7F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67CEC8-0BA8-F113-F52D-6E675E2F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>
                <a:latin typeface="Calibri" panose="020F0502020204030204" pitchFamily="34" charset="0"/>
                <a:cs typeface="Calibri" panose="020F0502020204030204" pitchFamily="34" charset="0"/>
              </a:rPr>
              <a:t>Toalett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60A7A25-25DD-14C1-6BC8-5080A3EB63A4}"/>
              </a:ext>
            </a:extLst>
          </p:cNvPr>
          <p:cNvSpPr txBox="1"/>
          <p:nvPr/>
        </p:nvSpPr>
        <p:spPr>
          <a:xfrm>
            <a:off x="1811563" y="2457768"/>
            <a:ext cx="45554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Låset bör vara enkel att använda.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Krokar bör finnas i olika höjder.</a:t>
            </a:r>
          </a:p>
          <a:p>
            <a:pPr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bör finnas stödstänger och en käpphållare i närheten av handfatet.</a:t>
            </a:r>
          </a:p>
          <a:p>
            <a:pPr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Belysningen och spolknappen bör vara automatisk.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Rak koppling 5">
            <a:extLst>
              <a:ext uri="{FF2B5EF4-FFF2-40B4-BE49-F238E27FC236}">
                <a16:creationId xmlns:a16="http://schemas.microsoft.com/office/drawing/2014/main" id="{FC7152E6-C65F-241C-1C21-F8869534903B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C8B09E0E-3F54-2DE0-C371-E1245B9C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pic>
        <p:nvPicPr>
          <p:cNvPr id="8" name="Platshållare för innehåll 7" descr="En bild som visar Rörmokeritillbehör, diskho, kran, Dörrhandtag&#10;&#10;AI-genererat innehåll kan vara felaktigt.">
            <a:extLst>
              <a:ext uri="{FF2B5EF4-FFF2-40B4-BE49-F238E27FC236}">
                <a16:creationId xmlns:a16="http://schemas.microsoft.com/office/drawing/2014/main" id="{638BF8D4-E706-FBF5-084E-E4ED71C087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8476" y="2102695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3380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6BDF07-F268-FE93-BE43-B7F030A0AF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044575"/>
            <a:ext cx="5181600" cy="3223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Toaletten är ren och fräsch även om den står olåst. </a:t>
            </a: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Med små och enkla medel kan toaletten bli mer tillgänglig men framförallt lättare att använda. </a:t>
            </a:r>
          </a:p>
          <a:p>
            <a:pPr marL="0" indent="0">
              <a:buNone/>
            </a:pPr>
            <a:r>
              <a:rPr lang="sv-SE" sz="2000" dirty="0">
                <a:latin typeface="Calibri" panose="020F0502020204030204" pitchFamily="34" charset="0"/>
                <a:cs typeface="Calibri" panose="020F0502020204030204" pitchFamily="34" charset="0"/>
              </a:rPr>
              <a:t>I rapporten listas brister och där finns åtgärdsförslag.</a:t>
            </a: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sv-S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latshållare för innehåll 11" descr="En förgätmigej med lila bakgrund.">
            <a:extLst>
              <a:ext uri="{FF2B5EF4-FFF2-40B4-BE49-F238E27FC236}">
                <a16:creationId xmlns:a16="http://schemas.microsoft.com/office/drawing/2014/main" id="{FB8CD703-D4BA-3C3A-F2D1-6D121B05C0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3454400"/>
          </a:xfrm>
          <a:prstGeom prst="ellipse">
            <a:avLst/>
          </a:prstGeom>
        </p:spPr>
      </p:pic>
      <p:pic>
        <p:nvPicPr>
          <p:cNvPr id="14" name="Bildobjekt 13" descr="Ritande händer i tackande ställning.">
            <a:extLst>
              <a:ext uri="{FF2B5EF4-FFF2-40B4-BE49-F238E27FC236}">
                <a16:creationId xmlns:a16="http://schemas.microsoft.com/office/drawing/2014/main" id="{0C63384A-05B4-405E-4CE3-C63732814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563" y="4015465"/>
            <a:ext cx="2561616" cy="2756896"/>
          </a:xfrm>
          <a:prstGeom prst="rect">
            <a:avLst/>
          </a:prstGeom>
        </p:spPr>
      </p:pic>
      <p:pic>
        <p:nvPicPr>
          <p:cNvPr id="10" name="Bildobjekt 9" descr="En orange pusselbit med texten Funktionsrätt Åland.">
            <a:extLst>
              <a:ext uri="{FF2B5EF4-FFF2-40B4-BE49-F238E27FC236}">
                <a16:creationId xmlns:a16="http://schemas.microsoft.com/office/drawing/2014/main" id="{CB60B210-9E79-9654-AE5E-F49C0B281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33" y="379153"/>
            <a:ext cx="4079133" cy="1021522"/>
          </a:xfrm>
          <a:prstGeom prst="rect">
            <a:avLst/>
          </a:prstGeom>
        </p:spPr>
      </p:pic>
      <p:cxnSp>
        <p:nvCxnSpPr>
          <p:cNvPr id="15" name="Rak koppling 5">
            <a:extLst>
              <a:ext uri="{FF2B5EF4-FFF2-40B4-BE49-F238E27FC236}">
                <a16:creationId xmlns:a16="http://schemas.microsoft.com/office/drawing/2014/main" id="{BC8FD75A-E47A-D222-0A5F-CE40164262BF}"/>
              </a:ext>
            </a:extLst>
          </p:cNvPr>
          <p:cNvCxnSpPr>
            <a:cxnSpLocks/>
          </p:cNvCxnSpPr>
          <p:nvPr/>
        </p:nvCxnSpPr>
        <p:spPr>
          <a:xfrm>
            <a:off x="449556" y="6311900"/>
            <a:ext cx="10549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1" descr="A orange puzzle piece on a black background&#10;&#10;Description automatically generated">
            <a:extLst>
              <a:ext uri="{FF2B5EF4-FFF2-40B4-BE49-F238E27FC236}">
                <a16:creationId xmlns:a16="http://schemas.microsoft.com/office/drawing/2014/main" id="{96B016A8-7739-27BD-7DC9-911956E87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">
            <a:off x="954127" y="6020777"/>
            <a:ext cx="564601" cy="582245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9B90306-2A72-DD74-F918-6B683A7ECEF4}"/>
              </a:ext>
            </a:extLst>
          </p:cNvPr>
          <p:cNvSpPr txBox="1">
            <a:spLocks/>
          </p:cNvSpPr>
          <p:nvPr/>
        </p:nvSpPr>
        <p:spPr>
          <a:xfrm>
            <a:off x="835660" y="5025577"/>
            <a:ext cx="25882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7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www.handicampen.ax</a:t>
            </a:r>
            <a:endParaRPr kumimoji="0" lang="en-FI" sz="17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FFEFCBC-7E15-DDF2-5B63-E63EC447A599}"/>
              </a:ext>
            </a:extLst>
          </p:cNvPr>
          <p:cNvSpPr txBox="1">
            <a:spLocks/>
          </p:cNvSpPr>
          <p:nvPr/>
        </p:nvSpPr>
        <p:spPr>
          <a:xfrm>
            <a:off x="835660" y="4511496"/>
            <a:ext cx="3725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Tack!</a:t>
            </a:r>
            <a:endParaRPr kumimoji="0" lang="en-FI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1200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328AD0822ECFC4A882E69201D6C723E" ma:contentTypeVersion="19" ma:contentTypeDescription="Luo uusi asiakirja." ma:contentTypeScope="" ma:versionID="27177860f2143e09fdf312bcc074237b">
  <xsd:schema xmlns:xsd="http://www.w3.org/2001/XMLSchema" xmlns:xs="http://www.w3.org/2001/XMLSchema" xmlns:p="http://schemas.microsoft.com/office/2006/metadata/properties" xmlns:ns2="286ff24f-586d-483a-82c0-c5bf541ded48" xmlns:ns3="ce5c5e4a-d230-48f1-80ac-5c630f31fb78" targetNamespace="http://schemas.microsoft.com/office/2006/metadata/properties" ma:root="true" ma:fieldsID="49f837ff15bab6784a1ca978106ab578" ns2:_="" ns3:_="">
    <xsd:import namespace="286ff24f-586d-483a-82c0-c5bf541ded48"/>
    <xsd:import namespace="ce5c5e4a-d230-48f1-80ac-5c630f31f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ff24f-586d-483a-82c0-c5bf541ded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622acfa4-d733-4dc5-9341-8ebc5cc63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c5e4a-d230-48f1-80ac-5c630f31f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9b9b223-9a62-4d0c-aee2-97b111be3663}" ma:internalName="TaxCatchAll" ma:showField="CatchAllData" ma:web="ce5c5e4a-d230-48f1-80ac-5c630f31f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ff24f-586d-483a-82c0-c5bf541ded48">
      <Terms xmlns="http://schemas.microsoft.com/office/infopath/2007/PartnerControls"/>
    </lcf76f155ced4ddcb4097134ff3c332f>
    <TaxCatchAll xmlns="ce5c5e4a-d230-48f1-80ac-5c630f31fb7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1D740C-70C5-4C06-AEB3-062DA9F40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ff24f-586d-483a-82c0-c5bf541ded48"/>
    <ds:schemaRef ds:uri="ce5c5e4a-d230-48f1-80ac-5c630f31fb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B769B-07F8-46F2-95F1-37A1568B6577}">
  <ds:schemaRefs>
    <ds:schemaRef ds:uri="http://schemas.microsoft.com/office/2006/metadata/properties"/>
    <ds:schemaRef ds:uri="http://schemas.microsoft.com/office/infopath/2007/PartnerControls"/>
    <ds:schemaRef ds:uri="286ff24f-586d-483a-82c0-c5bf541ded48"/>
    <ds:schemaRef ds:uri="ce5c5e4a-d230-48f1-80ac-5c630f31fb78"/>
  </ds:schemaRefs>
</ds:datastoreItem>
</file>

<file path=customXml/itemProps3.xml><?xml version="1.0" encoding="utf-8"?>
<ds:datastoreItem xmlns:ds="http://schemas.openxmlformats.org/officeDocument/2006/customXml" ds:itemID="{924A6A06-FCC8-4937-9D3A-015F8271F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311</Words>
  <Application>Microsoft Office PowerPoint</Application>
  <PresentationFormat>Bredbild</PresentationFormat>
  <Paragraphs>45</Paragraphs>
  <Slides>6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Arial Narrow</vt:lpstr>
      <vt:lpstr>Calibri</vt:lpstr>
      <vt:lpstr>Century Gothic</vt:lpstr>
      <vt:lpstr>Office-tema</vt:lpstr>
      <vt:lpstr>PowerPoint-presentation</vt:lpstr>
      <vt:lpstr>Introduktion</vt:lpstr>
      <vt:lpstr>Skyltning</vt:lpstr>
      <vt:lpstr>Toalett</vt:lpstr>
      <vt:lpstr>Toalett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 Gamba</dc:creator>
  <cp:lastModifiedBy>Alexandra  Gamba</cp:lastModifiedBy>
  <cp:revision>3</cp:revision>
  <dcterms:created xsi:type="dcterms:W3CDTF">2025-02-18T11:11:41Z</dcterms:created>
  <dcterms:modified xsi:type="dcterms:W3CDTF">2025-09-01T07:20:28Z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0x0101004328AD0822ECFC4A882E69201D6C723E</vt:lpwstr>
  </property>
  <property fmtid="{D5CDD505-2E9C-101B-9397-08002B2CF9AE}" pid="3" name="MediaServiceImageTags">
    <vt:lpwstr/>
  </property>
</Properties>
</file>